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443" r:id="rId3"/>
    <p:sldId id="2447" r:id="rId4"/>
    <p:sldId id="2444" r:id="rId5"/>
    <p:sldId id="2434" r:id="rId6"/>
    <p:sldId id="2445" r:id="rId7"/>
    <p:sldId id="2446" r:id="rId8"/>
    <p:sldId id="2448" r:id="rId9"/>
    <p:sldId id="2449" r:id="rId10"/>
    <p:sldId id="2450" r:id="rId11"/>
    <p:sldId id="265" r:id="rId12"/>
    <p:sldId id="282" r:id="rId13"/>
    <p:sldId id="2432" r:id="rId14"/>
    <p:sldId id="2452" r:id="rId15"/>
    <p:sldId id="2454" r:id="rId16"/>
    <p:sldId id="2456" r:id="rId17"/>
    <p:sldId id="2457" r:id="rId18"/>
    <p:sldId id="2458" r:id="rId19"/>
    <p:sldId id="2459" r:id="rId20"/>
    <p:sldId id="2461" r:id="rId21"/>
    <p:sldId id="2462" r:id="rId22"/>
    <p:sldId id="2463" r:id="rId23"/>
    <p:sldId id="2464" r:id="rId24"/>
    <p:sldId id="2466" r:id="rId25"/>
    <p:sldId id="2467" r:id="rId26"/>
    <p:sldId id="2468" r:id="rId27"/>
    <p:sldId id="2469" r:id="rId28"/>
    <p:sldId id="2470" r:id="rId29"/>
    <p:sldId id="2472" r:id="rId30"/>
    <p:sldId id="2473" r:id="rId31"/>
    <p:sldId id="2474" r:id="rId32"/>
    <p:sldId id="258" r:id="rId33"/>
    <p:sldId id="2465" r:id="rId34"/>
    <p:sldId id="2475" r:id="rId35"/>
    <p:sldId id="2476" r:id="rId36"/>
    <p:sldId id="2477" r:id="rId37"/>
    <p:sldId id="2478" r:id="rId38"/>
    <p:sldId id="2479" r:id="rId39"/>
    <p:sldId id="2481" r:id="rId40"/>
    <p:sldId id="2483" r:id="rId41"/>
    <p:sldId id="2484" r:id="rId42"/>
    <p:sldId id="2485" r:id="rId43"/>
    <p:sldId id="2486" r:id="rId44"/>
    <p:sldId id="2487" r:id="rId45"/>
    <p:sldId id="2488" r:id="rId46"/>
    <p:sldId id="2490" r:id="rId47"/>
    <p:sldId id="2489" r:id="rId48"/>
    <p:sldId id="2491" r:id="rId49"/>
    <p:sldId id="2492" r:id="rId50"/>
    <p:sldId id="2493" r:id="rId51"/>
    <p:sldId id="2494" r:id="rId52"/>
    <p:sldId id="244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996"/>
    </p:cViewPr>
  </p:sorterViewPr>
  <p:notesViewPr>
    <p:cSldViewPr snapToGrid="0">
      <p:cViewPr varScale="1">
        <p:scale>
          <a:sx n="57" d="100"/>
          <a:sy n="57" d="100"/>
        </p:scale>
        <p:origin x="193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C18FBF-3FF5-4C16-97CF-AF03740D7AB6}" type="doc">
      <dgm:prSet loTypeId="urn:microsoft.com/office/officeart/2005/8/layout/hList9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F1B46E-22B2-4721-950C-8704487586DC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</a:t>
          </a:r>
          <a:endParaRPr lang="en-US" dirty="0"/>
        </a:p>
      </dgm:t>
    </dgm:pt>
    <dgm:pt modelId="{E8A66543-CC4D-4785-A93E-5B125E09F826}" type="parTrans" cxnId="{2C8317B2-2EBB-4589-86EA-C77B3B6E81AA}">
      <dgm:prSet/>
      <dgm:spPr/>
      <dgm:t>
        <a:bodyPr/>
        <a:lstStyle/>
        <a:p>
          <a:endParaRPr lang="en-US"/>
        </a:p>
      </dgm:t>
    </dgm:pt>
    <dgm:pt modelId="{A7E2530A-34E2-4E9F-BC78-8920BA140C41}" type="sibTrans" cxnId="{2C8317B2-2EBB-4589-86EA-C77B3B6E81AA}">
      <dgm:prSet/>
      <dgm:spPr/>
      <dgm:t>
        <a:bodyPr/>
        <a:lstStyle/>
        <a:p>
          <a:endParaRPr lang="en-US"/>
        </a:p>
      </dgm:t>
    </dgm:pt>
    <dgm:pt modelId="{9D72CDD3-5859-43DB-BD75-0C3C30E3DE62}">
      <dgm:prSet phldrT="[Text]"/>
      <dgm:spPr/>
      <dgm:t>
        <a:bodyPr/>
        <a:lstStyle/>
        <a:p>
          <a:r>
            <a:rPr lang="id-ID" dirty="0"/>
            <a:t>Latar Belakang</a:t>
          </a:r>
          <a:endParaRPr lang="en-US" dirty="0"/>
        </a:p>
      </dgm:t>
    </dgm:pt>
    <dgm:pt modelId="{1D5B1F83-33A7-4298-BC11-2B1252AFAEA5}" type="parTrans" cxnId="{DDB5AD9A-40B0-48EF-AF2C-8CCDA330F7FE}">
      <dgm:prSet/>
      <dgm:spPr/>
      <dgm:t>
        <a:bodyPr/>
        <a:lstStyle/>
        <a:p>
          <a:endParaRPr lang="en-US"/>
        </a:p>
      </dgm:t>
    </dgm:pt>
    <dgm:pt modelId="{15E25BD4-1EBF-43C2-8885-DBF66B8429E1}" type="sibTrans" cxnId="{DDB5AD9A-40B0-48EF-AF2C-8CCDA330F7FE}">
      <dgm:prSet/>
      <dgm:spPr/>
      <dgm:t>
        <a:bodyPr/>
        <a:lstStyle/>
        <a:p>
          <a:endParaRPr lang="en-US"/>
        </a:p>
      </dgm:t>
    </dgm:pt>
    <dgm:pt modelId="{F9D46839-CD06-4669-AAE4-4D1E9AFEDA78}">
      <dgm:prSet phldrT="[Text]"/>
      <dgm:spPr/>
      <dgm:t>
        <a:bodyPr/>
        <a:lstStyle/>
        <a:p>
          <a:r>
            <a:rPr lang="id-ID" dirty="0"/>
            <a:t>Perumusan Masalah</a:t>
          </a:r>
          <a:endParaRPr lang="en-US" dirty="0"/>
        </a:p>
      </dgm:t>
    </dgm:pt>
    <dgm:pt modelId="{B6B535D8-00AB-4FA1-AAEC-92498ABC6F4C}" type="parTrans" cxnId="{AD25A8A0-4628-40E2-8C9E-64E6AD4D4D91}">
      <dgm:prSet/>
      <dgm:spPr/>
      <dgm:t>
        <a:bodyPr/>
        <a:lstStyle/>
        <a:p>
          <a:endParaRPr lang="en-US"/>
        </a:p>
      </dgm:t>
    </dgm:pt>
    <dgm:pt modelId="{6497F199-DC2A-41F9-A449-D395E6BC4900}" type="sibTrans" cxnId="{AD25A8A0-4628-40E2-8C9E-64E6AD4D4D91}">
      <dgm:prSet/>
      <dgm:spPr/>
      <dgm:t>
        <a:bodyPr/>
        <a:lstStyle/>
        <a:p>
          <a:endParaRPr lang="en-US"/>
        </a:p>
      </dgm:t>
    </dgm:pt>
    <dgm:pt modelId="{7CB6360B-4022-4E96-922B-A12DE0E2A39F}">
      <dgm:prSet phldrT="[Text]"/>
      <dgm:spPr/>
      <dgm:t>
        <a:bodyPr/>
        <a:lstStyle/>
        <a:p>
          <a:r>
            <a:rPr lang="id-ID" dirty="0"/>
            <a:t>Tujuan Penelitian</a:t>
          </a:r>
          <a:endParaRPr lang="en-US" dirty="0"/>
        </a:p>
      </dgm:t>
    </dgm:pt>
    <dgm:pt modelId="{44B2858F-607B-47DF-B44B-EA7D73FDC9F2}" type="parTrans" cxnId="{CD5EFFB3-C9FD-4DAC-8D97-0C2FB02B380B}">
      <dgm:prSet/>
      <dgm:spPr/>
      <dgm:t>
        <a:bodyPr/>
        <a:lstStyle/>
        <a:p>
          <a:endParaRPr lang="en-US"/>
        </a:p>
      </dgm:t>
    </dgm:pt>
    <dgm:pt modelId="{B35ED9D1-2A17-4034-8D08-4945CA54F6C9}" type="sibTrans" cxnId="{CD5EFFB3-C9FD-4DAC-8D97-0C2FB02B380B}">
      <dgm:prSet/>
      <dgm:spPr/>
      <dgm:t>
        <a:bodyPr/>
        <a:lstStyle/>
        <a:p>
          <a:endParaRPr lang="en-US"/>
        </a:p>
      </dgm:t>
    </dgm:pt>
    <dgm:pt modelId="{70879558-61CA-4CCD-B2D6-5349B01EF337}">
      <dgm:prSet phldrT="[Text]"/>
      <dgm:spPr/>
      <dgm:t>
        <a:bodyPr/>
        <a:lstStyle/>
        <a:p>
          <a:r>
            <a:rPr lang="id-ID" dirty="0"/>
            <a:t>Manfaat Penelitian</a:t>
          </a:r>
          <a:endParaRPr lang="en-US" dirty="0"/>
        </a:p>
      </dgm:t>
    </dgm:pt>
    <dgm:pt modelId="{95F5E6EE-4E8D-49F8-8C9E-8BBFD01B6A0E}" type="parTrans" cxnId="{8FAB4659-6291-457D-941A-93BCD304031A}">
      <dgm:prSet/>
      <dgm:spPr/>
      <dgm:t>
        <a:bodyPr/>
        <a:lstStyle/>
        <a:p>
          <a:endParaRPr lang="en-US"/>
        </a:p>
      </dgm:t>
    </dgm:pt>
    <dgm:pt modelId="{053E317B-DD3F-4AFF-90D1-A55D37D325DC}" type="sibTrans" cxnId="{8FAB4659-6291-457D-941A-93BCD304031A}">
      <dgm:prSet/>
      <dgm:spPr/>
      <dgm:t>
        <a:bodyPr/>
        <a:lstStyle/>
        <a:p>
          <a:endParaRPr lang="en-US"/>
        </a:p>
      </dgm:t>
    </dgm:pt>
    <dgm:pt modelId="{F2881FB1-6580-4F21-A283-BFAA6F91D5D2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II</a:t>
          </a:r>
          <a:endParaRPr lang="en-US" dirty="0"/>
        </a:p>
      </dgm:t>
    </dgm:pt>
    <dgm:pt modelId="{2D960FDD-BADA-480D-9043-497C56588AD3}" type="parTrans" cxnId="{4A31D641-1B5D-46D3-B685-0C4DC6EFE71B}">
      <dgm:prSet/>
      <dgm:spPr/>
      <dgm:t>
        <a:bodyPr/>
        <a:lstStyle/>
        <a:p>
          <a:endParaRPr lang="en-US"/>
        </a:p>
      </dgm:t>
    </dgm:pt>
    <dgm:pt modelId="{A5ABDC17-7AB5-4F0E-992A-F9343F5D74EB}" type="sibTrans" cxnId="{4A31D641-1B5D-46D3-B685-0C4DC6EFE71B}">
      <dgm:prSet/>
      <dgm:spPr/>
      <dgm:t>
        <a:bodyPr/>
        <a:lstStyle/>
        <a:p>
          <a:endParaRPr lang="en-US"/>
        </a:p>
      </dgm:t>
    </dgm:pt>
    <dgm:pt modelId="{D5197DDB-D5D2-499F-B255-CF7BB5AE2B43}">
      <dgm:prSet phldrT="[Text]"/>
      <dgm:spPr/>
      <dgm:t>
        <a:bodyPr/>
        <a:lstStyle/>
        <a:p>
          <a:r>
            <a:rPr lang="id-ID" dirty="0"/>
            <a:t>Steganografi</a:t>
          </a:r>
          <a:endParaRPr lang="en-US" dirty="0"/>
        </a:p>
      </dgm:t>
    </dgm:pt>
    <dgm:pt modelId="{B14A4DC9-F40A-4867-ADB8-4BA8A1F83766}" type="parTrans" cxnId="{3204ED53-15A0-4643-A582-021A785F1BA2}">
      <dgm:prSet/>
      <dgm:spPr/>
      <dgm:t>
        <a:bodyPr/>
        <a:lstStyle/>
        <a:p>
          <a:endParaRPr lang="en-US"/>
        </a:p>
      </dgm:t>
    </dgm:pt>
    <dgm:pt modelId="{29F2454A-2FA8-4B3A-AC63-4A0B9FD04A75}" type="sibTrans" cxnId="{3204ED53-15A0-4643-A582-021A785F1BA2}">
      <dgm:prSet/>
      <dgm:spPr/>
      <dgm:t>
        <a:bodyPr/>
        <a:lstStyle/>
        <a:p>
          <a:endParaRPr lang="en-US"/>
        </a:p>
      </dgm:t>
    </dgm:pt>
    <dgm:pt modelId="{29E78340-8EBE-415C-B973-78A91A054B9C}">
      <dgm:prSet phldrT="[Text]"/>
      <dgm:spPr/>
      <dgm:t>
        <a:bodyPr/>
        <a:lstStyle/>
        <a:p>
          <a:r>
            <a:rPr lang="id-ID" dirty="0"/>
            <a:t>Perbedaan Steganografi dan Kriptografi</a:t>
          </a:r>
          <a:endParaRPr lang="en-US" dirty="0"/>
        </a:p>
      </dgm:t>
    </dgm:pt>
    <dgm:pt modelId="{FF4E5F97-6974-4E39-A85D-DCB2E100798E}" type="parTrans" cxnId="{311348D8-FDE3-4C22-99F5-3B98C5F51F0D}">
      <dgm:prSet/>
      <dgm:spPr/>
      <dgm:t>
        <a:bodyPr/>
        <a:lstStyle/>
        <a:p>
          <a:endParaRPr lang="en-US"/>
        </a:p>
      </dgm:t>
    </dgm:pt>
    <dgm:pt modelId="{B4B9A51E-FA34-465E-B5B4-81CD76EB3FC2}" type="sibTrans" cxnId="{311348D8-FDE3-4C22-99F5-3B98C5F51F0D}">
      <dgm:prSet/>
      <dgm:spPr/>
      <dgm:t>
        <a:bodyPr/>
        <a:lstStyle/>
        <a:p>
          <a:endParaRPr lang="en-US"/>
        </a:p>
      </dgm:t>
    </dgm:pt>
    <dgm:pt modelId="{8321AB85-EA8C-4958-B404-B4C118CB3C18}">
      <dgm:prSet phldrT="[Text]"/>
      <dgm:spPr/>
      <dgm:t>
        <a:bodyPr/>
        <a:lstStyle/>
        <a:p>
          <a:r>
            <a:rPr lang="en-US" dirty="0"/>
            <a:t>L</a:t>
          </a:r>
          <a:r>
            <a:rPr lang="id-ID" dirty="0"/>
            <a:t>SB</a:t>
          </a:r>
          <a:endParaRPr lang="en-US" dirty="0"/>
        </a:p>
      </dgm:t>
    </dgm:pt>
    <dgm:pt modelId="{24ABE8B3-7220-436D-9636-F7B4C0B99576}" type="parTrans" cxnId="{129AEA77-5D2A-49D4-956D-99009974B6C5}">
      <dgm:prSet/>
      <dgm:spPr/>
      <dgm:t>
        <a:bodyPr/>
        <a:lstStyle/>
        <a:p>
          <a:endParaRPr lang="en-US"/>
        </a:p>
      </dgm:t>
    </dgm:pt>
    <dgm:pt modelId="{AA5F76CE-8FD4-4692-8BB1-EF84CF9D365E}" type="sibTrans" cxnId="{129AEA77-5D2A-49D4-956D-99009974B6C5}">
      <dgm:prSet/>
      <dgm:spPr/>
      <dgm:t>
        <a:bodyPr/>
        <a:lstStyle/>
        <a:p>
          <a:endParaRPr lang="en-US"/>
        </a:p>
      </dgm:t>
    </dgm:pt>
    <dgm:pt modelId="{6352CA33-6755-44BE-808F-400DA4CF80A7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III</a:t>
          </a:r>
          <a:endParaRPr lang="en-US" dirty="0"/>
        </a:p>
      </dgm:t>
    </dgm:pt>
    <dgm:pt modelId="{AEB59203-63BA-4A96-BADC-40BAEBD9AA40}" type="parTrans" cxnId="{82BAE5DD-3A79-4870-9019-1254385E0650}">
      <dgm:prSet/>
      <dgm:spPr/>
      <dgm:t>
        <a:bodyPr/>
        <a:lstStyle/>
        <a:p>
          <a:endParaRPr lang="en-US"/>
        </a:p>
      </dgm:t>
    </dgm:pt>
    <dgm:pt modelId="{AAB4CF73-4B9B-4AA0-9074-16C2D2AE00A1}" type="sibTrans" cxnId="{82BAE5DD-3A79-4870-9019-1254385E0650}">
      <dgm:prSet/>
      <dgm:spPr/>
      <dgm:t>
        <a:bodyPr/>
        <a:lstStyle/>
        <a:p>
          <a:endParaRPr lang="en-US"/>
        </a:p>
      </dgm:t>
    </dgm:pt>
    <dgm:pt modelId="{9614A323-64B1-4077-A841-022051EC749A}">
      <dgm:prSet phldrT="[Text]"/>
      <dgm:spPr/>
      <dgm:t>
        <a:bodyPr/>
        <a:lstStyle/>
        <a:p>
          <a:r>
            <a:rPr lang="id-ID" dirty="0"/>
            <a:t>Pengumpulan Data</a:t>
          </a:r>
          <a:endParaRPr lang="en-US" dirty="0"/>
        </a:p>
      </dgm:t>
    </dgm:pt>
    <dgm:pt modelId="{E5F6BCBD-B84E-4018-BE9E-BF57FF3B4B36}" type="parTrans" cxnId="{FC7BD086-74EA-4D6C-9657-E916D355F209}">
      <dgm:prSet/>
      <dgm:spPr/>
      <dgm:t>
        <a:bodyPr/>
        <a:lstStyle/>
        <a:p>
          <a:endParaRPr lang="en-US"/>
        </a:p>
      </dgm:t>
    </dgm:pt>
    <dgm:pt modelId="{FEC2A79F-8857-403A-A738-E8CE75C965E2}" type="sibTrans" cxnId="{FC7BD086-74EA-4D6C-9657-E916D355F209}">
      <dgm:prSet/>
      <dgm:spPr/>
      <dgm:t>
        <a:bodyPr/>
        <a:lstStyle/>
        <a:p>
          <a:endParaRPr lang="en-US"/>
        </a:p>
      </dgm:t>
    </dgm:pt>
    <dgm:pt modelId="{3D5CDB25-F8FA-444B-8D4A-1D29D0CBA282}">
      <dgm:prSet phldrT="[Text]"/>
      <dgm:spPr/>
      <dgm:t>
        <a:bodyPr/>
        <a:lstStyle/>
        <a:p>
          <a:r>
            <a:rPr lang="id-ID" dirty="0"/>
            <a:t>Hasil Steganografi</a:t>
          </a:r>
          <a:endParaRPr lang="en-US" dirty="0"/>
        </a:p>
      </dgm:t>
    </dgm:pt>
    <dgm:pt modelId="{4C229933-AC16-44B7-98EC-4C0F07FABCB0}" type="parTrans" cxnId="{2E3C97E6-67D4-4948-B47A-1115C2B2979F}">
      <dgm:prSet/>
      <dgm:spPr/>
      <dgm:t>
        <a:bodyPr/>
        <a:lstStyle/>
        <a:p>
          <a:endParaRPr lang="en-US"/>
        </a:p>
      </dgm:t>
    </dgm:pt>
    <dgm:pt modelId="{189DA4C5-2A22-4C71-A806-7B4AB57767CC}" type="sibTrans" cxnId="{2E3C97E6-67D4-4948-B47A-1115C2B2979F}">
      <dgm:prSet/>
      <dgm:spPr/>
      <dgm:t>
        <a:bodyPr/>
        <a:lstStyle/>
        <a:p>
          <a:endParaRPr lang="en-US"/>
        </a:p>
      </dgm:t>
    </dgm:pt>
    <dgm:pt modelId="{7FCE83D9-631B-4420-BBFC-CA0AFA59F747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id-ID" dirty="0"/>
            <a:t>BAB</a:t>
          </a:r>
        </a:p>
        <a:p>
          <a:r>
            <a:rPr lang="id-ID" dirty="0"/>
            <a:t>IV</a:t>
          </a:r>
          <a:endParaRPr lang="en-US" dirty="0"/>
        </a:p>
      </dgm:t>
    </dgm:pt>
    <dgm:pt modelId="{C61EC981-13FA-4710-B079-D35692EEB764}" type="parTrans" cxnId="{E572418E-4340-4448-940D-253A2FA3B9B3}">
      <dgm:prSet/>
      <dgm:spPr/>
      <dgm:t>
        <a:bodyPr/>
        <a:lstStyle/>
        <a:p>
          <a:endParaRPr lang="en-US"/>
        </a:p>
      </dgm:t>
    </dgm:pt>
    <dgm:pt modelId="{1B48A0DE-4031-4D45-86A1-94CDAF68824A}" type="sibTrans" cxnId="{E572418E-4340-4448-940D-253A2FA3B9B3}">
      <dgm:prSet/>
      <dgm:spPr/>
      <dgm:t>
        <a:bodyPr/>
        <a:lstStyle/>
        <a:p>
          <a:endParaRPr lang="en-US"/>
        </a:p>
      </dgm:t>
    </dgm:pt>
    <dgm:pt modelId="{DB9FB862-4759-4D6A-84F3-01524B92723B}">
      <dgm:prSet phldrT="[Text]"/>
      <dgm:spPr/>
      <dgm:t>
        <a:bodyPr/>
        <a:lstStyle/>
        <a:p>
          <a:r>
            <a:rPr lang="id-ID" dirty="0"/>
            <a:t>Kesimpulan</a:t>
          </a:r>
          <a:endParaRPr lang="en-US" dirty="0"/>
        </a:p>
      </dgm:t>
    </dgm:pt>
    <dgm:pt modelId="{CD1EE44C-3116-420B-89E3-1D797CB25D34}" type="parTrans" cxnId="{70CAB4FC-3D17-49C2-8A7B-F387031FCDCA}">
      <dgm:prSet/>
      <dgm:spPr/>
      <dgm:t>
        <a:bodyPr/>
        <a:lstStyle/>
        <a:p>
          <a:endParaRPr lang="en-US"/>
        </a:p>
      </dgm:t>
    </dgm:pt>
    <dgm:pt modelId="{4BD4D4A5-043E-4ED5-A5CA-8D46DADC3150}" type="sibTrans" cxnId="{70CAB4FC-3D17-49C2-8A7B-F387031FCDCA}">
      <dgm:prSet/>
      <dgm:spPr/>
      <dgm:t>
        <a:bodyPr/>
        <a:lstStyle/>
        <a:p>
          <a:endParaRPr lang="en-US"/>
        </a:p>
      </dgm:t>
    </dgm:pt>
    <dgm:pt modelId="{50451020-5E1A-4778-9E8D-169182A36191}">
      <dgm:prSet phldrT="[Text]"/>
      <dgm:spPr/>
      <dgm:t>
        <a:bodyPr/>
        <a:lstStyle/>
        <a:p>
          <a:r>
            <a:rPr lang="id-ID" dirty="0"/>
            <a:t>Saran</a:t>
          </a:r>
          <a:endParaRPr lang="en-US" dirty="0"/>
        </a:p>
      </dgm:t>
    </dgm:pt>
    <dgm:pt modelId="{7DFC3849-4A12-49FB-B614-8AFD597CCB9E}" type="parTrans" cxnId="{0F86DBDB-3C4F-4C84-981B-7F4CA2A8EAF3}">
      <dgm:prSet/>
      <dgm:spPr/>
      <dgm:t>
        <a:bodyPr/>
        <a:lstStyle/>
        <a:p>
          <a:endParaRPr lang="en-US"/>
        </a:p>
      </dgm:t>
    </dgm:pt>
    <dgm:pt modelId="{EEDE2474-4F18-4F59-8E58-6382D253E514}" type="sibTrans" cxnId="{0F86DBDB-3C4F-4C84-981B-7F4CA2A8EAF3}">
      <dgm:prSet/>
      <dgm:spPr/>
      <dgm:t>
        <a:bodyPr/>
        <a:lstStyle/>
        <a:p>
          <a:endParaRPr lang="en-US"/>
        </a:p>
      </dgm:t>
    </dgm:pt>
    <dgm:pt modelId="{10FF4608-62DD-4C41-8D72-9D1683E22E2E}">
      <dgm:prSet phldrT="[Text]"/>
      <dgm:spPr/>
      <dgm:t>
        <a:bodyPr/>
        <a:lstStyle/>
        <a:p>
          <a:r>
            <a:rPr lang="en-US" dirty="0"/>
            <a:t>A</a:t>
          </a:r>
          <a:r>
            <a:rPr lang="id-ID" dirty="0"/>
            <a:t>SCII</a:t>
          </a:r>
          <a:endParaRPr lang="en-US" dirty="0"/>
        </a:p>
      </dgm:t>
    </dgm:pt>
    <dgm:pt modelId="{D1C95D6E-4BFA-4CB1-9E7A-E8CD1861596C}" type="parTrans" cxnId="{739161C3-09A7-45C1-A3D9-0D9EF38EABC8}">
      <dgm:prSet/>
      <dgm:spPr/>
      <dgm:t>
        <a:bodyPr/>
        <a:lstStyle/>
        <a:p>
          <a:endParaRPr lang="en-GB"/>
        </a:p>
      </dgm:t>
    </dgm:pt>
    <dgm:pt modelId="{55DE27A9-4366-46B1-A31D-8BD4BDAEE170}" type="sibTrans" cxnId="{739161C3-09A7-45C1-A3D9-0D9EF38EABC8}">
      <dgm:prSet/>
      <dgm:spPr/>
      <dgm:t>
        <a:bodyPr/>
        <a:lstStyle/>
        <a:p>
          <a:endParaRPr lang="en-GB"/>
        </a:p>
      </dgm:t>
    </dgm:pt>
    <dgm:pt modelId="{1CDCDCD0-9AE8-4FE1-8442-872E999DE949}">
      <dgm:prSet phldrT="[Text]"/>
      <dgm:spPr/>
      <dgm:t>
        <a:bodyPr/>
        <a:lstStyle/>
        <a:p>
          <a:r>
            <a:rPr lang="en-US" dirty="0"/>
            <a:t>C</a:t>
          </a:r>
          <a:r>
            <a:rPr lang="id-ID" dirty="0"/>
            <a:t>itra </a:t>
          </a:r>
          <a:r>
            <a:rPr lang="id-ID" i="1" dirty="0"/>
            <a:t>Digital</a:t>
          </a:r>
          <a:endParaRPr lang="en-US" i="1" dirty="0"/>
        </a:p>
      </dgm:t>
    </dgm:pt>
    <dgm:pt modelId="{ABB87F6E-6BA4-4848-9645-49762CE5D151}" type="parTrans" cxnId="{56BDCF07-869A-447D-9D4A-1289205A2A2E}">
      <dgm:prSet/>
      <dgm:spPr/>
      <dgm:t>
        <a:bodyPr/>
        <a:lstStyle/>
        <a:p>
          <a:endParaRPr lang="en-GB"/>
        </a:p>
      </dgm:t>
    </dgm:pt>
    <dgm:pt modelId="{68E49193-1587-460B-AC74-E7E597D4C387}" type="sibTrans" cxnId="{56BDCF07-869A-447D-9D4A-1289205A2A2E}">
      <dgm:prSet/>
      <dgm:spPr/>
      <dgm:t>
        <a:bodyPr/>
        <a:lstStyle/>
        <a:p>
          <a:endParaRPr lang="en-GB"/>
        </a:p>
      </dgm:t>
    </dgm:pt>
    <dgm:pt modelId="{6436E3E6-3EEA-451C-814D-980330E870E7}">
      <dgm:prSet phldrT="[Text]"/>
      <dgm:spPr/>
      <dgm:t>
        <a:bodyPr/>
        <a:lstStyle/>
        <a:p>
          <a:r>
            <a:rPr lang="id-ID" dirty="0"/>
            <a:t>Pengumpulan Data</a:t>
          </a:r>
          <a:endParaRPr lang="en-US" dirty="0"/>
        </a:p>
      </dgm:t>
    </dgm:pt>
    <dgm:pt modelId="{60172ACB-1C53-47AD-A5A3-CCBB0AFAE5C9}" type="parTrans" cxnId="{CB2A6F5A-DB9F-47F6-A944-B03340323B97}">
      <dgm:prSet/>
      <dgm:spPr/>
      <dgm:t>
        <a:bodyPr/>
        <a:lstStyle/>
        <a:p>
          <a:endParaRPr lang="en-GB"/>
        </a:p>
      </dgm:t>
    </dgm:pt>
    <dgm:pt modelId="{F400D3C1-80D0-41DC-8CEA-A974FDC6EC47}" type="sibTrans" cxnId="{CB2A6F5A-DB9F-47F6-A944-B03340323B97}">
      <dgm:prSet/>
      <dgm:spPr/>
      <dgm:t>
        <a:bodyPr/>
        <a:lstStyle/>
        <a:p>
          <a:endParaRPr lang="en-GB"/>
        </a:p>
      </dgm:t>
    </dgm:pt>
    <dgm:pt modelId="{07E675B8-00F3-4CEC-8468-F1C47BB2A9E5}">
      <dgm:prSet phldrT="[Text]"/>
      <dgm:spPr/>
      <dgm:t>
        <a:bodyPr/>
        <a:lstStyle/>
        <a:p>
          <a:r>
            <a:rPr lang="id-ID" dirty="0"/>
            <a:t>Program Steganografi dengan Metode LSB</a:t>
          </a:r>
          <a:endParaRPr lang="en-US" dirty="0"/>
        </a:p>
      </dgm:t>
    </dgm:pt>
    <dgm:pt modelId="{8D37179B-9D96-4E3E-8126-51D3D754D5FC}" type="parTrans" cxnId="{10BD233B-B1D1-4BF5-8E6E-88ADEB5588BA}">
      <dgm:prSet/>
      <dgm:spPr/>
      <dgm:t>
        <a:bodyPr/>
        <a:lstStyle/>
        <a:p>
          <a:endParaRPr lang="en-GB"/>
        </a:p>
      </dgm:t>
    </dgm:pt>
    <dgm:pt modelId="{2D3CEB8D-391E-4862-AE27-D9AB87726729}" type="sibTrans" cxnId="{10BD233B-B1D1-4BF5-8E6E-88ADEB5588BA}">
      <dgm:prSet/>
      <dgm:spPr/>
      <dgm:t>
        <a:bodyPr/>
        <a:lstStyle/>
        <a:p>
          <a:endParaRPr lang="en-GB"/>
        </a:p>
      </dgm:t>
    </dgm:pt>
    <dgm:pt modelId="{0DC7A063-583D-4B0F-88B2-BD54F95D95AF}" type="pres">
      <dgm:prSet presAssocID="{00C18FBF-3FF5-4C16-97CF-AF03740D7AB6}" presName="list" presStyleCnt="0">
        <dgm:presLayoutVars>
          <dgm:dir/>
          <dgm:animLvl val="lvl"/>
        </dgm:presLayoutVars>
      </dgm:prSet>
      <dgm:spPr/>
    </dgm:pt>
    <dgm:pt modelId="{3B23570A-ECC9-4DF8-BCB4-0465C69CBB88}" type="pres">
      <dgm:prSet presAssocID="{B4F1B46E-22B2-4721-950C-8704487586DC}" presName="posSpace" presStyleCnt="0"/>
      <dgm:spPr/>
    </dgm:pt>
    <dgm:pt modelId="{FC66A233-6BBA-46AF-B2F6-28E379B158E2}" type="pres">
      <dgm:prSet presAssocID="{B4F1B46E-22B2-4721-950C-8704487586DC}" presName="vertFlow" presStyleCnt="0"/>
      <dgm:spPr/>
    </dgm:pt>
    <dgm:pt modelId="{46739A04-1AA3-49C6-8EA7-EB1DE975B900}" type="pres">
      <dgm:prSet presAssocID="{B4F1B46E-22B2-4721-950C-8704487586DC}" presName="topSpace" presStyleCnt="0"/>
      <dgm:spPr/>
    </dgm:pt>
    <dgm:pt modelId="{535C6EC9-8098-42C5-8527-E62FF045E4EB}" type="pres">
      <dgm:prSet presAssocID="{B4F1B46E-22B2-4721-950C-8704487586DC}" presName="firstComp" presStyleCnt="0"/>
      <dgm:spPr/>
    </dgm:pt>
    <dgm:pt modelId="{6B08AC4B-4CEC-41E5-AE19-47A4E2720563}" type="pres">
      <dgm:prSet presAssocID="{B4F1B46E-22B2-4721-950C-8704487586DC}" presName="firstChild" presStyleLbl="bgAccFollowNode1" presStyleIdx="0" presStyleCnt="15"/>
      <dgm:spPr/>
    </dgm:pt>
    <dgm:pt modelId="{187D4E8C-5C91-4D00-870C-2C45D4EA263C}" type="pres">
      <dgm:prSet presAssocID="{B4F1B46E-22B2-4721-950C-8704487586DC}" presName="firstChildTx" presStyleLbl="bgAccFollowNode1" presStyleIdx="0" presStyleCnt="15">
        <dgm:presLayoutVars>
          <dgm:bulletEnabled val="1"/>
        </dgm:presLayoutVars>
      </dgm:prSet>
      <dgm:spPr/>
    </dgm:pt>
    <dgm:pt modelId="{ADF61BBD-28F4-4815-BC7F-82CF00464E8B}" type="pres">
      <dgm:prSet presAssocID="{F9D46839-CD06-4669-AAE4-4D1E9AFEDA78}" presName="comp" presStyleCnt="0"/>
      <dgm:spPr/>
    </dgm:pt>
    <dgm:pt modelId="{59179C9B-8BA4-4AC7-ACB1-A12DE00142E2}" type="pres">
      <dgm:prSet presAssocID="{F9D46839-CD06-4669-AAE4-4D1E9AFEDA78}" presName="child" presStyleLbl="bgAccFollowNode1" presStyleIdx="1" presStyleCnt="15"/>
      <dgm:spPr/>
    </dgm:pt>
    <dgm:pt modelId="{4AE7D907-B6F4-4647-AB3F-ABE94C438AE8}" type="pres">
      <dgm:prSet presAssocID="{F9D46839-CD06-4669-AAE4-4D1E9AFEDA78}" presName="childTx" presStyleLbl="bgAccFollowNode1" presStyleIdx="1" presStyleCnt="15">
        <dgm:presLayoutVars>
          <dgm:bulletEnabled val="1"/>
        </dgm:presLayoutVars>
      </dgm:prSet>
      <dgm:spPr/>
    </dgm:pt>
    <dgm:pt modelId="{E50A9A83-9985-4184-A476-E3402BD8E76E}" type="pres">
      <dgm:prSet presAssocID="{7CB6360B-4022-4E96-922B-A12DE0E2A39F}" presName="comp" presStyleCnt="0"/>
      <dgm:spPr/>
    </dgm:pt>
    <dgm:pt modelId="{1877502C-A892-4DC0-ADA6-FA065097BB90}" type="pres">
      <dgm:prSet presAssocID="{7CB6360B-4022-4E96-922B-A12DE0E2A39F}" presName="child" presStyleLbl="bgAccFollowNode1" presStyleIdx="2" presStyleCnt="15"/>
      <dgm:spPr/>
    </dgm:pt>
    <dgm:pt modelId="{D685DD23-B321-4B5E-842F-394CB33239FA}" type="pres">
      <dgm:prSet presAssocID="{7CB6360B-4022-4E96-922B-A12DE0E2A39F}" presName="childTx" presStyleLbl="bgAccFollowNode1" presStyleIdx="2" presStyleCnt="15">
        <dgm:presLayoutVars>
          <dgm:bulletEnabled val="1"/>
        </dgm:presLayoutVars>
      </dgm:prSet>
      <dgm:spPr/>
    </dgm:pt>
    <dgm:pt modelId="{E5677DE7-299C-4C9C-A4BC-6335CC601D12}" type="pres">
      <dgm:prSet presAssocID="{70879558-61CA-4CCD-B2D6-5349B01EF337}" presName="comp" presStyleCnt="0"/>
      <dgm:spPr/>
    </dgm:pt>
    <dgm:pt modelId="{51F68A05-A560-4C6F-BC90-521AEF3B0907}" type="pres">
      <dgm:prSet presAssocID="{70879558-61CA-4CCD-B2D6-5349B01EF337}" presName="child" presStyleLbl="bgAccFollowNode1" presStyleIdx="3" presStyleCnt="15"/>
      <dgm:spPr/>
    </dgm:pt>
    <dgm:pt modelId="{3EBE42F0-6491-49CC-95DC-985BA00CD458}" type="pres">
      <dgm:prSet presAssocID="{70879558-61CA-4CCD-B2D6-5349B01EF337}" presName="childTx" presStyleLbl="bgAccFollowNode1" presStyleIdx="3" presStyleCnt="15">
        <dgm:presLayoutVars>
          <dgm:bulletEnabled val="1"/>
        </dgm:presLayoutVars>
      </dgm:prSet>
      <dgm:spPr/>
    </dgm:pt>
    <dgm:pt modelId="{3845DB9A-BEF3-4D5D-B9C7-5FC0456401AC}" type="pres">
      <dgm:prSet presAssocID="{B4F1B46E-22B2-4721-950C-8704487586DC}" presName="negSpace" presStyleCnt="0"/>
      <dgm:spPr/>
    </dgm:pt>
    <dgm:pt modelId="{FC7ED273-8CFD-43C2-9C05-44FADF3E0637}" type="pres">
      <dgm:prSet presAssocID="{B4F1B46E-22B2-4721-950C-8704487586DC}" presName="circle" presStyleLbl="node1" presStyleIdx="0" presStyleCnt="4"/>
      <dgm:spPr/>
    </dgm:pt>
    <dgm:pt modelId="{13C564B0-C27E-4ABA-AFDA-59E145B256BA}" type="pres">
      <dgm:prSet presAssocID="{A7E2530A-34E2-4E9F-BC78-8920BA140C41}" presName="transSpace" presStyleCnt="0"/>
      <dgm:spPr/>
    </dgm:pt>
    <dgm:pt modelId="{6300E233-87DF-4270-9808-160BFEB8A5BE}" type="pres">
      <dgm:prSet presAssocID="{F2881FB1-6580-4F21-A283-BFAA6F91D5D2}" presName="posSpace" presStyleCnt="0"/>
      <dgm:spPr/>
    </dgm:pt>
    <dgm:pt modelId="{6E53DEF7-499E-42EE-802D-59B2F8915392}" type="pres">
      <dgm:prSet presAssocID="{F2881FB1-6580-4F21-A283-BFAA6F91D5D2}" presName="vertFlow" presStyleCnt="0"/>
      <dgm:spPr/>
    </dgm:pt>
    <dgm:pt modelId="{E08C30D1-35EA-4D05-9731-5D01E3FCBD09}" type="pres">
      <dgm:prSet presAssocID="{F2881FB1-6580-4F21-A283-BFAA6F91D5D2}" presName="topSpace" presStyleCnt="0"/>
      <dgm:spPr/>
    </dgm:pt>
    <dgm:pt modelId="{2F3BD88A-9166-4A26-B941-B9BAEE1A11D5}" type="pres">
      <dgm:prSet presAssocID="{F2881FB1-6580-4F21-A283-BFAA6F91D5D2}" presName="firstComp" presStyleCnt="0"/>
      <dgm:spPr/>
    </dgm:pt>
    <dgm:pt modelId="{F660F4B9-35DB-4256-A868-A35C6DCCF6B2}" type="pres">
      <dgm:prSet presAssocID="{F2881FB1-6580-4F21-A283-BFAA6F91D5D2}" presName="firstChild" presStyleLbl="bgAccFollowNode1" presStyleIdx="4" presStyleCnt="15"/>
      <dgm:spPr/>
    </dgm:pt>
    <dgm:pt modelId="{10C9E3CF-3A8F-4100-8ACD-91E2373197A2}" type="pres">
      <dgm:prSet presAssocID="{F2881FB1-6580-4F21-A283-BFAA6F91D5D2}" presName="firstChildTx" presStyleLbl="bgAccFollowNode1" presStyleIdx="4" presStyleCnt="15">
        <dgm:presLayoutVars>
          <dgm:bulletEnabled val="1"/>
        </dgm:presLayoutVars>
      </dgm:prSet>
      <dgm:spPr/>
    </dgm:pt>
    <dgm:pt modelId="{60887C36-4733-46AC-A452-5444F6BC3B23}" type="pres">
      <dgm:prSet presAssocID="{29E78340-8EBE-415C-B973-78A91A054B9C}" presName="comp" presStyleCnt="0"/>
      <dgm:spPr/>
    </dgm:pt>
    <dgm:pt modelId="{614EBA0E-D12B-447E-B378-B0FA2DEBEA2F}" type="pres">
      <dgm:prSet presAssocID="{29E78340-8EBE-415C-B973-78A91A054B9C}" presName="child" presStyleLbl="bgAccFollowNode1" presStyleIdx="5" presStyleCnt="15"/>
      <dgm:spPr/>
    </dgm:pt>
    <dgm:pt modelId="{B12AEB83-0A64-4B36-BF01-B2F834861BAA}" type="pres">
      <dgm:prSet presAssocID="{29E78340-8EBE-415C-B973-78A91A054B9C}" presName="childTx" presStyleLbl="bgAccFollowNode1" presStyleIdx="5" presStyleCnt="15">
        <dgm:presLayoutVars>
          <dgm:bulletEnabled val="1"/>
        </dgm:presLayoutVars>
      </dgm:prSet>
      <dgm:spPr/>
    </dgm:pt>
    <dgm:pt modelId="{3055F178-D8CA-413A-99F2-20C8231C0651}" type="pres">
      <dgm:prSet presAssocID="{8321AB85-EA8C-4958-B404-B4C118CB3C18}" presName="comp" presStyleCnt="0"/>
      <dgm:spPr/>
    </dgm:pt>
    <dgm:pt modelId="{68509703-D239-4E1B-8CF0-EF08079E1226}" type="pres">
      <dgm:prSet presAssocID="{8321AB85-EA8C-4958-B404-B4C118CB3C18}" presName="child" presStyleLbl="bgAccFollowNode1" presStyleIdx="6" presStyleCnt="15"/>
      <dgm:spPr/>
    </dgm:pt>
    <dgm:pt modelId="{E1767793-EDD5-4203-A612-8120A71CA906}" type="pres">
      <dgm:prSet presAssocID="{8321AB85-EA8C-4958-B404-B4C118CB3C18}" presName="childTx" presStyleLbl="bgAccFollowNode1" presStyleIdx="6" presStyleCnt="15">
        <dgm:presLayoutVars>
          <dgm:bulletEnabled val="1"/>
        </dgm:presLayoutVars>
      </dgm:prSet>
      <dgm:spPr/>
    </dgm:pt>
    <dgm:pt modelId="{3E293304-EED6-4862-957F-78DFA0AD5509}" type="pres">
      <dgm:prSet presAssocID="{10FF4608-62DD-4C41-8D72-9D1683E22E2E}" presName="comp" presStyleCnt="0"/>
      <dgm:spPr/>
    </dgm:pt>
    <dgm:pt modelId="{B56F8FE3-ECDC-4707-A194-87269D525468}" type="pres">
      <dgm:prSet presAssocID="{10FF4608-62DD-4C41-8D72-9D1683E22E2E}" presName="child" presStyleLbl="bgAccFollowNode1" presStyleIdx="7" presStyleCnt="15" custLinFactNeighborX="-516" custLinFactNeighborY="-1361"/>
      <dgm:spPr/>
    </dgm:pt>
    <dgm:pt modelId="{B7416109-C5AC-4263-BCBA-9A88C8FF400F}" type="pres">
      <dgm:prSet presAssocID="{10FF4608-62DD-4C41-8D72-9D1683E22E2E}" presName="childTx" presStyleLbl="bgAccFollowNode1" presStyleIdx="7" presStyleCnt="15">
        <dgm:presLayoutVars>
          <dgm:bulletEnabled val="1"/>
        </dgm:presLayoutVars>
      </dgm:prSet>
      <dgm:spPr/>
    </dgm:pt>
    <dgm:pt modelId="{1F691F0D-DB80-42C0-A63D-65934C11D396}" type="pres">
      <dgm:prSet presAssocID="{1CDCDCD0-9AE8-4FE1-8442-872E999DE949}" presName="comp" presStyleCnt="0"/>
      <dgm:spPr/>
    </dgm:pt>
    <dgm:pt modelId="{7F161495-10AE-43FF-9327-202EE11A0EC7}" type="pres">
      <dgm:prSet presAssocID="{1CDCDCD0-9AE8-4FE1-8442-872E999DE949}" presName="child" presStyleLbl="bgAccFollowNode1" presStyleIdx="8" presStyleCnt="15" custLinFactNeighborX="-516" custLinFactNeighborY="-1361"/>
      <dgm:spPr/>
    </dgm:pt>
    <dgm:pt modelId="{F25AD2A9-0192-4AFB-8EE3-CEF4FA0AD0B6}" type="pres">
      <dgm:prSet presAssocID="{1CDCDCD0-9AE8-4FE1-8442-872E999DE949}" presName="childTx" presStyleLbl="bgAccFollowNode1" presStyleIdx="8" presStyleCnt="15">
        <dgm:presLayoutVars>
          <dgm:bulletEnabled val="1"/>
        </dgm:presLayoutVars>
      </dgm:prSet>
      <dgm:spPr/>
    </dgm:pt>
    <dgm:pt modelId="{69136330-53DB-4978-A56B-160862279381}" type="pres">
      <dgm:prSet presAssocID="{F2881FB1-6580-4F21-A283-BFAA6F91D5D2}" presName="negSpace" presStyleCnt="0"/>
      <dgm:spPr/>
    </dgm:pt>
    <dgm:pt modelId="{FD776C1E-557E-4553-9447-49B69EEC7907}" type="pres">
      <dgm:prSet presAssocID="{F2881FB1-6580-4F21-A283-BFAA6F91D5D2}" presName="circle" presStyleLbl="node1" presStyleIdx="1" presStyleCnt="4"/>
      <dgm:spPr/>
    </dgm:pt>
    <dgm:pt modelId="{FC2522F1-14BB-4B37-B60E-2E8A7E8A6C30}" type="pres">
      <dgm:prSet presAssocID="{A5ABDC17-7AB5-4F0E-992A-F9343F5D74EB}" presName="transSpace" presStyleCnt="0"/>
      <dgm:spPr/>
    </dgm:pt>
    <dgm:pt modelId="{2C2F6211-85A7-47FE-9239-DE94DF41A263}" type="pres">
      <dgm:prSet presAssocID="{6352CA33-6755-44BE-808F-400DA4CF80A7}" presName="posSpace" presStyleCnt="0"/>
      <dgm:spPr/>
    </dgm:pt>
    <dgm:pt modelId="{7B0C2EAE-70CB-4160-863D-210C3C66D5FD}" type="pres">
      <dgm:prSet presAssocID="{6352CA33-6755-44BE-808F-400DA4CF80A7}" presName="vertFlow" presStyleCnt="0"/>
      <dgm:spPr/>
    </dgm:pt>
    <dgm:pt modelId="{5AF3752E-55A6-443C-AD35-C49DF50A4566}" type="pres">
      <dgm:prSet presAssocID="{6352CA33-6755-44BE-808F-400DA4CF80A7}" presName="topSpace" presStyleCnt="0"/>
      <dgm:spPr/>
    </dgm:pt>
    <dgm:pt modelId="{53567A66-F0E9-4EF8-ADA9-764BA36AA6A9}" type="pres">
      <dgm:prSet presAssocID="{6352CA33-6755-44BE-808F-400DA4CF80A7}" presName="firstComp" presStyleCnt="0"/>
      <dgm:spPr/>
    </dgm:pt>
    <dgm:pt modelId="{AD2806AC-6A03-4F05-9F4D-F72EA0E56FBF}" type="pres">
      <dgm:prSet presAssocID="{6352CA33-6755-44BE-808F-400DA4CF80A7}" presName="firstChild" presStyleLbl="bgAccFollowNode1" presStyleIdx="9" presStyleCnt="15"/>
      <dgm:spPr/>
    </dgm:pt>
    <dgm:pt modelId="{F8977219-728E-448F-AE8B-46B14F4F17DE}" type="pres">
      <dgm:prSet presAssocID="{6352CA33-6755-44BE-808F-400DA4CF80A7}" presName="firstChildTx" presStyleLbl="bgAccFollowNode1" presStyleIdx="9" presStyleCnt="15">
        <dgm:presLayoutVars>
          <dgm:bulletEnabled val="1"/>
        </dgm:presLayoutVars>
      </dgm:prSet>
      <dgm:spPr/>
    </dgm:pt>
    <dgm:pt modelId="{56612B71-B344-476C-9B00-16FFC4EAFBBC}" type="pres">
      <dgm:prSet presAssocID="{6436E3E6-3EEA-451C-814D-980330E870E7}" presName="comp" presStyleCnt="0"/>
      <dgm:spPr/>
    </dgm:pt>
    <dgm:pt modelId="{155CE060-A40B-4611-A596-B7FD77922C5C}" type="pres">
      <dgm:prSet presAssocID="{6436E3E6-3EEA-451C-814D-980330E870E7}" presName="child" presStyleLbl="bgAccFollowNode1" presStyleIdx="10" presStyleCnt="15"/>
      <dgm:spPr/>
    </dgm:pt>
    <dgm:pt modelId="{07438B26-5950-4C99-A4CB-FCC49AD93F36}" type="pres">
      <dgm:prSet presAssocID="{6436E3E6-3EEA-451C-814D-980330E870E7}" presName="childTx" presStyleLbl="bgAccFollowNode1" presStyleIdx="10" presStyleCnt="15">
        <dgm:presLayoutVars>
          <dgm:bulletEnabled val="1"/>
        </dgm:presLayoutVars>
      </dgm:prSet>
      <dgm:spPr/>
    </dgm:pt>
    <dgm:pt modelId="{A759CEDF-DB50-4D88-9E94-1B3D9893D5F5}" type="pres">
      <dgm:prSet presAssocID="{07E675B8-00F3-4CEC-8468-F1C47BB2A9E5}" presName="comp" presStyleCnt="0"/>
      <dgm:spPr/>
    </dgm:pt>
    <dgm:pt modelId="{B2103A77-3F25-48F7-AFFD-63BC38858A59}" type="pres">
      <dgm:prSet presAssocID="{07E675B8-00F3-4CEC-8468-F1C47BB2A9E5}" presName="child" presStyleLbl="bgAccFollowNode1" presStyleIdx="11" presStyleCnt="15"/>
      <dgm:spPr/>
    </dgm:pt>
    <dgm:pt modelId="{BA6BC265-0D20-46CA-9D50-CE4D35F10879}" type="pres">
      <dgm:prSet presAssocID="{07E675B8-00F3-4CEC-8468-F1C47BB2A9E5}" presName="childTx" presStyleLbl="bgAccFollowNode1" presStyleIdx="11" presStyleCnt="15">
        <dgm:presLayoutVars>
          <dgm:bulletEnabled val="1"/>
        </dgm:presLayoutVars>
      </dgm:prSet>
      <dgm:spPr/>
    </dgm:pt>
    <dgm:pt modelId="{46A8623B-DC64-4ED6-B73D-98FEAB030508}" type="pres">
      <dgm:prSet presAssocID="{3D5CDB25-F8FA-444B-8D4A-1D29D0CBA282}" presName="comp" presStyleCnt="0"/>
      <dgm:spPr/>
    </dgm:pt>
    <dgm:pt modelId="{5314AADB-0AD3-4BAE-9F15-B0FE4F44C802}" type="pres">
      <dgm:prSet presAssocID="{3D5CDB25-F8FA-444B-8D4A-1D29D0CBA282}" presName="child" presStyleLbl="bgAccFollowNode1" presStyleIdx="12" presStyleCnt="15"/>
      <dgm:spPr/>
    </dgm:pt>
    <dgm:pt modelId="{96624143-7928-48E9-817F-BC4A07250C32}" type="pres">
      <dgm:prSet presAssocID="{3D5CDB25-F8FA-444B-8D4A-1D29D0CBA282}" presName="childTx" presStyleLbl="bgAccFollowNode1" presStyleIdx="12" presStyleCnt="15">
        <dgm:presLayoutVars>
          <dgm:bulletEnabled val="1"/>
        </dgm:presLayoutVars>
      </dgm:prSet>
      <dgm:spPr/>
    </dgm:pt>
    <dgm:pt modelId="{FBCC4E74-37C0-494F-ABC0-7D18132E1437}" type="pres">
      <dgm:prSet presAssocID="{6352CA33-6755-44BE-808F-400DA4CF80A7}" presName="negSpace" presStyleCnt="0"/>
      <dgm:spPr/>
    </dgm:pt>
    <dgm:pt modelId="{89E6DA6E-7A23-44BD-8A99-378091FF741D}" type="pres">
      <dgm:prSet presAssocID="{6352CA33-6755-44BE-808F-400DA4CF80A7}" presName="circle" presStyleLbl="node1" presStyleIdx="2" presStyleCnt="4"/>
      <dgm:spPr/>
    </dgm:pt>
    <dgm:pt modelId="{E966790E-26B5-4EB8-981F-1094BF4B7611}" type="pres">
      <dgm:prSet presAssocID="{AAB4CF73-4B9B-4AA0-9074-16C2D2AE00A1}" presName="transSpace" presStyleCnt="0"/>
      <dgm:spPr/>
    </dgm:pt>
    <dgm:pt modelId="{229B7655-E1F4-4CF5-84B8-30F0491D32B5}" type="pres">
      <dgm:prSet presAssocID="{7FCE83D9-631B-4420-BBFC-CA0AFA59F747}" presName="posSpace" presStyleCnt="0"/>
      <dgm:spPr/>
    </dgm:pt>
    <dgm:pt modelId="{F85FFCDF-8E5F-492B-B22D-55A08EACE783}" type="pres">
      <dgm:prSet presAssocID="{7FCE83D9-631B-4420-BBFC-CA0AFA59F747}" presName="vertFlow" presStyleCnt="0"/>
      <dgm:spPr/>
    </dgm:pt>
    <dgm:pt modelId="{600B3FB2-1315-4A84-8613-B445666BC7D2}" type="pres">
      <dgm:prSet presAssocID="{7FCE83D9-631B-4420-BBFC-CA0AFA59F747}" presName="topSpace" presStyleCnt="0"/>
      <dgm:spPr/>
    </dgm:pt>
    <dgm:pt modelId="{E47C73E9-FBEE-4370-9B3F-E04EB7C4023A}" type="pres">
      <dgm:prSet presAssocID="{7FCE83D9-631B-4420-BBFC-CA0AFA59F747}" presName="firstComp" presStyleCnt="0"/>
      <dgm:spPr/>
    </dgm:pt>
    <dgm:pt modelId="{402C2C77-A32C-4D99-9940-12535E1181F2}" type="pres">
      <dgm:prSet presAssocID="{7FCE83D9-631B-4420-BBFC-CA0AFA59F747}" presName="firstChild" presStyleLbl="bgAccFollowNode1" presStyleIdx="13" presStyleCnt="15"/>
      <dgm:spPr/>
    </dgm:pt>
    <dgm:pt modelId="{5B88A17E-EFF5-4A04-9CC9-D2131DA9ECCC}" type="pres">
      <dgm:prSet presAssocID="{7FCE83D9-631B-4420-BBFC-CA0AFA59F747}" presName="firstChildTx" presStyleLbl="bgAccFollowNode1" presStyleIdx="13" presStyleCnt="15">
        <dgm:presLayoutVars>
          <dgm:bulletEnabled val="1"/>
        </dgm:presLayoutVars>
      </dgm:prSet>
      <dgm:spPr/>
    </dgm:pt>
    <dgm:pt modelId="{F3C2D87B-A5E7-46E2-B3D3-58E6D9562663}" type="pres">
      <dgm:prSet presAssocID="{50451020-5E1A-4778-9E8D-169182A36191}" presName="comp" presStyleCnt="0"/>
      <dgm:spPr/>
    </dgm:pt>
    <dgm:pt modelId="{3086D0BF-AAD1-4310-88ED-4D81A687BD50}" type="pres">
      <dgm:prSet presAssocID="{50451020-5E1A-4778-9E8D-169182A36191}" presName="child" presStyleLbl="bgAccFollowNode1" presStyleIdx="14" presStyleCnt="15"/>
      <dgm:spPr/>
    </dgm:pt>
    <dgm:pt modelId="{2B18CCD9-D6B1-4225-8D26-4BA691BB1837}" type="pres">
      <dgm:prSet presAssocID="{50451020-5E1A-4778-9E8D-169182A36191}" presName="childTx" presStyleLbl="bgAccFollowNode1" presStyleIdx="14" presStyleCnt="15">
        <dgm:presLayoutVars>
          <dgm:bulletEnabled val="1"/>
        </dgm:presLayoutVars>
      </dgm:prSet>
      <dgm:spPr/>
    </dgm:pt>
    <dgm:pt modelId="{9051EF7D-7D6C-4B43-A6C4-239F9933C94D}" type="pres">
      <dgm:prSet presAssocID="{7FCE83D9-631B-4420-BBFC-CA0AFA59F747}" presName="negSpace" presStyleCnt="0"/>
      <dgm:spPr/>
    </dgm:pt>
    <dgm:pt modelId="{7453D9C8-CD6E-4AA4-8A19-7F6F667528F0}" type="pres">
      <dgm:prSet presAssocID="{7FCE83D9-631B-4420-BBFC-CA0AFA59F747}" presName="circle" presStyleLbl="node1" presStyleIdx="3" presStyleCnt="4"/>
      <dgm:spPr/>
    </dgm:pt>
  </dgm:ptLst>
  <dgm:cxnLst>
    <dgm:cxn modelId="{0E640A01-5254-426D-9300-3ED2F4E3FC75}" type="presOf" srcId="{29E78340-8EBE-415C-B973-78A91A054B9C}" destId="{614EBA0E-D12B-447E-B378-B0FA2DEBEA2F}" srcOrd="0" destOrd="0" presId="urn:microsoft.com/office/officeart/2005/8/layout/hList9"/>
    <dgm:cxn modelId="{56BDCF07-869A-447D-9D4A-1289205A2A2E}" srcId="{F2881FB1-6580-4F21-A283-BFAA6F91D5D2}" destId="{1CDCDCD0-9AE8-4FE1-8442-872E999DE949}" srcOrd="4" destOrd="0" parTransId="{ABB87F6E-6BA4-4848-9645-49762CE5D151}" sibTransId="{68E49193-1587-460B-AC74-E7E597D4C387}"/>
    <dgm:cxn modelId="{91E5380B-556D-40F8-ABFD-10D81CAF19AA}" type="presOf" srcId="{7CB6360B-4022-4E96-922B-A12DE0E2A39F}" destId="{D685DD23-B321-4B5E-842F-394CB33239FA}" srcOrd="1" destOrd="0" presId="urn:microsoft.com/office/officeart/2005/8/layout/hList9"/>
    <dgm:cxn modelId="{20AF3F0D-FCCC-4AE8-8B10-DDA56D69A389}" type="presOf" srcId="{6352CA33-6755-44BE-808F-400DA4CF80A7}" destId="{89E6DA6E-7A23-44BD-8A99-378091FF741D}" srcOrd="0" destOrd="0" presId="urn:microsoft.com/office/officeart/2005/8/layout/hList9"/>
    <dgm:cxn modelId="{7F3B5912-CE3A-4F69-B6A0-82162798FA63}" type="presOf" srcId="{00C18FBF-3FF5-4C16-97CF-AF03740D7AB6}" destId="{0DC7A063-583D-4B0F-88B2-BD54F95D95AF}" srcOrd="0" destOrd="0" presId="urn:microsoft.com/office/officeart/2005/8/layout/hList9"/>
    <dgm:cxn modelId="{9740321C-35B3-4F5F-BD46-905CB7B8FAEB}" type="presOf" srcId="{9614A323-64B1-4077-A841-022051EC749A}" destId="{AD2806AC-6A03-4F05-9F4D-F72EA0E56FBF}" srcOrd="0" destOrd="0" presId="urn:microsoft.com/office/officeart/2005/8/layout/hList9"/>
    <dgm:cxn modelId="{E6EA222B-0B00-4416-B9A0-82870DB87ABE}" type="presOf" srcId="{10FF4608-62DD-4C41-8D72-9D1683E22E2E}" destId="{B56F8FE3-ECDC-4707-A194-87269D525468}" srcOrd="0" destOrd="0" presId="urn:microsoft.com/office/officeart/2005/8/layout/hList9"/>
    <dgm:cxn modelId="{C0DEB330-C4FA-4F66-86CA-0C9C52F1F01F}" type="presOf" srcId="{29E78340-8EBE-415C-B973-78A91A054B9C}" destId="{B12AEB83-0A64-4B36-BF01-B2F834861BAA}" srcOrd="1" destOrd="0" presId="urn:microsoft.com/office/officeart/2005/8/layout/hList9"/>
    <dgm:cxn modelId="{70AA2139-FA57-4EAA-83C0-CFBB31F3B2CD}" type="presOf" srcId="{9D72CDD3-5859-43DB-BD75-0C3C30E3DE62}" destId="{187D4E8C-5C91-4D00-870C-2C45D4EA263C}" srcOrd="1" destOrd="0" presId="urn:microsoft.com/office/officeart/2005/8/layout/hList9"/>
    <dgm:cxn modelId="{EDF0B63A-DCA1-49A5-910A-B447CA5609B2}" type="presOf" srcId="{3D5CDB25-F8FA-444B-8D4A-1D29D0CBA282}" destId="{96624143-7928-48E9-817F-BC4A07250C32}" srcOrd="1" destOrd="0" presId="urn:microsoft.com/office/officeart/2005/8/layout/hList9"/>
    <dgm:cxn modelId="{10BD233B-B1D1-4BF5-8E6E-88ADEB5588BA}" srcId="{6352CA33-6755-44BE-808F-400DA4CF80A7}" destId="{07E675B8-00F3-4CEC-8468-F1C47BB2A9E5}" srcOrd="2" destOrd="0" parTransId="{8D37179B-9D96-4E3E-8126-51D3D754D5FC}" sibTransId="{2D3CEB8D-391E-4862-AE27-D9AB87726729}"/>
    <dgm:cxn modelId="{FFE7CF3F-C427-4831-953F-615124811AB4}" type="presOf" srcId="{8321AB85-EA8C-4958-B404-B4C118CB3C18}" destId="{E1767793-EDD5-4203-A612-8120A71CA906}" srcOrd="1" destOrd="0" presId="urn:microsoft.com/office/officeart/2005/8/layout/hList9"/>
    <dgm:cxn modelId="{4A31D641-1B5D-46D3-B685-0C4DC6EFE71B}" srcId="{00C18FBF-3FF5-4C16-97CF-AF03740D7AB6}" destId="{F2881FB1-6580-4F21-A283-BFAA6F91D5D2}" srcOrd="1" destOrd="0" parTransId="{2D960FDD-BADA-480D-9043-497C56588AD3}" sibTransId="{A5ABDC17-7AB5-4F0E-992A-F9343F5D74EB}"/>
    <dgm:cxn modelId="{2BED4E44-E146-4877-B2B1-88784D3320D9}" type="presOf" srcId="{1CDCDCD0-9AE8-4FE1-8442-872E999DE949}" destId="{F25AD2A9-0192-4AFB-8EE3-CEF4FA0AD0B6}" srcOrd="1" destOrd="0" presId="urn:microsoft.com/office/officeart/2005/8/layout/hList9"/>
    <dgm:cxn modelId="{16E03549-76FD-4D73-932D-9C88E7D9FF05}" type="presOf" srcId="{DB9FB862-4759-4D6A-84F3-01524B92723B}" destId="{402C2C77-A32C-4D99-9940-12535E1181F2}" srcOrd="0" destOrd="0" presId="urn:microsoft.com/office/officeart/2005/8/layout/hList9"/>
    <dgm:cxn modelId="{B635AE6E-37F7-4F2E-8725-C1D81C11EBE6}" type="presOf" srcId="{8321AB85-EA8C-4958-B404-B4C118CB3C18}" destId="{68509703-D239-4E1B-8CF0-EF08079E1226}" srcOrd="0" destOrd="0" presId="urn:microsoft.com/office/officeart/2005/8/layout/hList9"/>
    <dgm:cxn modelId="{3F290A52-8A4A-4469-9AB4-D811A6E23C3C}" type="presOf" srcId="{F9D46839-CD06-4669-AAE4-4D1E9AFEDA78}" destId="{59179C9B-8BA4-4AC7-ACB1-A12DE00142E2}" srcOrd="0" destOrd="0" presId="urn:microsoft.com/office/officeart/2005/8/layout/hList9"/>
    <dgm:cxn modelId="{3204ED53-15A0-4643-A582-021A785F1BA2}" srcId="{F2881FB1-6580-4F21-A283-BFAA6F91D5D2}" destId="{D5197DDB-D5D2-499F-B255-CF7BB5AE2B43}" srcOrd="0" destOrd="0" parTransId="{B14A4DC9-F40A-4867-ADB8-4BA8A1F83766}" sibTransId="{29F2454A-2FA8-4B3A-AC63-4A0B9FD04A75}"/>
    <dgm:cxn modelId="{B2647B56-8947-4632-AB4A-42CBB9B48494}" type="presOf" srcId="{7FCE83D9-631B-4420-BBFC-CA0AFA59F747}" destId="{7453D9C8-CD6E-4AA4-8A19-7F6F667528F0}" srcOrd="0" destOrd="0" presId="urn:microsoft.com/office/officeart/2005/8/layout/hList9"/>
    <dgm:cxn modelId="{129AEA77-5D2A-49D4-956D-99009974B6C5}" srcId="{F2881FB1-6580-4F21-A283-BFAA6F91D5D2}" destId="{8321AB85-EA8C-4958-B404-B4C118CB3C18}" srcOrd="2" destOrd="0" parTransId="{24ABE8B3-7220-436D-9636-F7B4C0B99576}" sibTransId="{AA5F76CE-8FD4-4692-8BB1-EF84CF9D365E}"/>
    <dgm:cxn modelId="{8FAB4659-6291-457D-941A-93BCD304031A}" srcId="{B4F1B46E-22B2-4721-950C-8704487586DC}" destId="{70879558-61CA-4CCD-B2D6-5349B01EF337}" srcOrd="3" destOrd="0" parTransId="{95F5E6EE-4E8D-49F8-8C9E-8BBFD01B6A0E}" sibTransId="{053E317B-DD3F-4AFF-90D1-A55D37D325DC}"/>
    <dgm:cxn modelId="{CB2A6F5A-DB9F-47F6-A944-B03340323B97}" srcId="{6352CA33-6755-44BE-808F-400DA4CF80A7}" destId="{6436E3E6-3EEA-451C-814D-980330E870E7}" srcOrd="1" destOrd="0" parTransId="{60172ACB-1C53-47AD-A5A3-CCBB0AFAE5C9}" sibTransId="{F400D3C1-80D0-41DC-8CEA-A974FDC6EC47}"/>
    <dgm:cxn modelId="{FC7BD086-74EA-4D6C-9657-E916D355F209}" srcId="{6352CA33-6755-44BE-808F-400DA4CF80A7}" destId="{9614A323-64B1-4077-A841-022051EC749A}" srcOrd="0" destOrd="0" parTransId="{E5F6BCBD-B84E-4018-BE9E-BF57FF3B4B36}" sibTransId="{FEC2A79F-8857-403A-A738-E8CE75C965E2}"/>
    <dgm:cxn modelId="{E572418E-4340-4448-940D-253A2FA3B9B3}" srcId="{00C18FBF-3FF5-4C16-97CF-AF03740D7AB6}" destId="{7FCE83D9-631B-4420-BBFC-CA0AFA59F747}" srcOrd="3" destOrd="0" parTransId="{C61EC981-13FA-4710-B079-D35692EEB764}" sibTransId="{1B48A0DE-4031-4D45-86A1-94CDAF68824A}"/>
    <dgm:cxn modelId="{81F0938E-D72A-40C9-B8A4-971035BC4747}" type="presOf" srcId="{6436E3E6-3EEA-451C-814D-980330E870E7}" destId="{07438B26-5950-4C99-A4CB-FCC49AD93F36}" srcOrd="1" destOrd="0" presId="urn:microsoft.com/office/officeart/2005/8/layout/hList9"/>
    <dgm:cxn modelId="{B736D792-8630-4423-BF25-ED6293A18ADD}" type="presOf" srcId="{9614A323-64B1-4077-A841-022051EC749A}" destId="{F8977219-728E-448F-AE8B-46B14F4F17DE}" srcOrd="1" destOrd="0" presId="urn:microsoft.com/office/officeart/2005/8/layout/hList9"/>
    <dgm:cxn modelId="{6C9D5899-99E2-4916-98F9-1660647928E3}" type="presOf" srcId="{DB9FB862-4759-4D6A-84F3-01524B92723B}" destId="{5B88A17E-EFF5-4A04-9CC9-D2131DA9ECCC}" srcOrd="1" destOrd="0" presId="urn:microsoft.com/office/officeart/2005/8/layout/hList9"/>
    <dgm:cxn modelId="{DDB5AD9A-40B0-48EF-AF2C-8CCDA330F7FE}" srcId="{B4F1B46E-22B2-4721-950C-8704487586DC}" destId="{9D72CDD3-5859-43DB-BD75-0C3C30E3DE62}" srcOrd="0" destOrd="0" parTransId="{1D5B1F83-33A7-4298-BC11-2B1252AFAEA5}" sibTransId="{15E25BD4-1EBF-43C2-8885-DBF66B8429E1}"/>
    <dgm:cxn modelId="{AD25A8A0-4628-40E2-8C9E-64E6AD4D4D91}" srcId="{B4F1B46E-22B2-4721-950C-8704487586DC}" destId="{F9D46839-CD06-4669-AAE4-4D1E9AFEDA78}" srcOrd="1" destOrd="0" parTransId="{B6B535D8-00AB-4FA1-AAEC-92498ABC6F4C}" sibTransId="{6497F199-DC2A-41F9-A449-D395E6BC4900}"/>
    <dgm:cxn modelId="{3EF668B1-7B6A-40A1-9E64-0829B2EF0539}" type="presOf" srcId="{F9D46839-CD06-4669-AAE4-4D1E9AFEDA78}" destId="{4AE7D907-B6F4-4647-AB3F-ABE94C438AE8}" srcOrd="1" destOrd="0" presId="urn:microsoft.com/office/officeart/2005/8/layout/hList9"/>
    <dgm:cxn modelId="{2C8317B2-2EBB-4589-86EA-C77B3B6E81AA}" srcId="{00C18FBF-3FF5-4C16-97CF-AF03740D7AB6}" destId="{B4F1B46E-22B2-4721-950C-8704487586DC}" srcOrd="0" destOrd="0" parTransId="{E8A66543-CC4D-4785-A93E-5B125E09F826}" sibTransId="{A7E2530A-34E2-4E9F-BC78-8920BA140C41}"/>
    <dgm:cxn modelId="{06B2F2B3-E8EF-4C2B-A913-95864D646D21}" type="presOf" srcId="{1CDCDCD0-9AE8-4FE1-8442-872E999DE949}" destId="{7F161495-10AE-43FF-9327-202EE11A0EC7}" srcOrd="0" destOrd="0" presId="urn:microsoft.com/office/officeart/2005/8/layout/hList9"/>
    <dgm:cxn modelId="{CD5EFFB3-C9FD-4DAC-8D97-0C2FB02B380B}" srcId="{B4F1B46E-22B2-4721-950C-8704487586DC}" destId="{7CB6360B-4022-4E96-922B-A12DE0E2A39F}" srcOrd="2" destOrd="0" parTransId="{44B2858F-607B-47DF-B44B-EA7D73FDC9F2}" sibTransId="{B35ED9D1-2A17-4034-8D08-4945CA54F6C9}"/>
    <dgm:cxn modelId="{574736B4-A199-48C2-9F1F-635ED8217274}" type="presOf" srcId="{07E675B8-00F3-4CEC-8468-F1C47BB2A9E5}" destId="{BA6BC265-0D20-46CA-9D50-CE4D35F10879}" srcOrd="1" destOrd="0" presId="urn:microsoft.com/office/officeart/2005/8/layout/hList9"/>
    <dgm:cxn modelId="{864B19B6-459F-448D-BFF9-16F273F143C9}" type="presOf" srcId="{07E675B8-00F3-4CEC-8468-F1C47BB2A9E5}" destId="{B2103A77-3F25-48F7-AFFD-63BC38858A59}" srcOrd="0" destOrd="0" presId="urn:microsoft.com/office/officeart/2005/8/layout/hList9"/>
    <dgm:cxn modelId="{70E22FBE-4510-487A-BD3F-D791559A8263}" type="presOf" srcId="{3D5CDB25-F8FA-444B-8D4A-1D29D0CBA282}" destId="{5314AADB-0AD3-4BAE-9F15-B0FE4F44C802}" srcOrd="0" destOrd="0" presId="urn:microsoft.com/office/officeart/2005/8/layout/hList9"/>
    <dgm:cxn modelId="{739161C3-09A7-45C1-A3D9-0D9EF38EABC8}" srcId="{F2881FB1-6580-4F21-A283-BFAA6F91D5D2}" destId="{10FF4608-62DD-4C41-8D72-9D1683E22E2E}" srcOrd="3" destOrd="0" parTransId="{D1C95D6E-4BFA-4CB1-9E7A-E8CD1861596C}" sibTransId="{55DE27A9-4366-46B1-A31D-8BD4BDAEE170}"/>
    <dgm:cxn modelId="{2DF4FDC6-9998-45E2-B49B-7BDDAE43878E}" type="presOf" srcId="{B4F1B46E-22B2-4721-950C-8704487586DC}" destId="{FC7ED273-8CFD-43C2-9C05-44FADF3E0637}" srcOrd="0" destOrd="0" presId="urn:microsoft.com/office/officeart/2005/8/layout/hList9"/>
    <dgm:cxn modelId="{A587C2CB-6562-4021-B4BF-D479DBE9444F}" type="presOf" srcId="{D5197DDB-D5D2-499F-B255-CF7BB5AE2B43}" destId="{F660F4B9-35DB-4256-A868-A35C6DCCF6B2}" srcOrd="0" destOrd="0" presId="urn:microsoft.com/office/officeart/2005/8/layout/hList9"/>
    <dgm:cxn modelId="{77F620CE-FC2D-42CF-890C-6A28A43BA06E}" type="presOf" srcId="{F2881FB1-6580-4F21-A283-BFAA6F91D5D2}" destId="{FD776C1E-557E-4553-9447-49B69EEC7907}" srcOrd="0" destOrd="0" presId="urn:microsoft.com/office/officeart/2005/8/layout/hList9"/>
    <dgm:cxn modelId="{AACC54D1-0243-46E9-9624-A663799E8A06}" type="presOf" srcId="{9D72CDD3-5859-43DB-BD75-0C3C30E3DE62}" destId="{6B08AC4B-4CEC-41E5-AE19-47A4E2720563}" srcOrd="0" destOrd="0" presId="urn:microsoft.com/office/officeart/2005/8/layout/hList9"/>
    <dgm:cxn modelId="{F3210AD4-6CEB-4017-A75B-E24F2FA3B062}" type="presOf" srcId="{70879558-61CA-4CCD-B2D6-5349B01EF337}" destId="{51F68A05-A560-4C6F-BC90-521AEF3B0907}" srcOrd="0" destOrd="0" presId="urn:microsoft.com/office/officeart/2005/8/layout/hList9"/>
    <dgm:cxn modelId="{86693CD7-EC22-4AB0-81DC-6B1FF196D8FE}" type="presOf" srcId="{6436E3E6-3EEA-451C-814D-980330E870E7}" destId="{155CE060-A40B-4611-A596-B7FD77922C5C}" srcOrd="0" destOrd="0" presId="urn:microsoft.com/office/officeart/2005/8/layout/hList9"/>
    <dgm:cxn modelId="{311348D8-FDE3-4C22-99F5-3B98C5F51F0D}" srcId="{F2881FB1-6580-4F21-A283-BFAA6F91D5D2}" destId="{29E78340-8EBE-415C-B973-78A91A054B9C}" srcOrd="1" destOrd="0" parTransId="{FF4E5F97-6974-4E39-A85D-DCB2E100798E}" sibTransId="{B4B9A51E-FA34-465E-B5B4-81CD76EB3FC2}"/>
    <dgm:cxn modelId="{0F86DBDB-3C4F-4C84-981B-7F4CA2A8EAF3}" srcId="{7FCE83D9-631B-4420-BBFC-CA0AFA59F747}" destId="{50451020-5E1A-4778-9E8D-169182A36191}" srcOrd="1" destOrd="0" parTransId="{7DFC3849-4A12-49FB-B614-8AFD597CCB9E}" sibTransId="{EEDE2474-4F18-4F59-8E58-6382D253E514}"/>
    <dgm:cxn modelId="{82BAE5DD-3A79-4870-9019-1254385E0650}" srcId="{00C18FBF-3FF5-4C16-97CF-AF03740D7AB6}" destId="{6352CA33-6755-44BE-808F-400DA4CF80A7}" srcOrd="2" destOrd="0" parTransId="{AEB59203-63BA-4A96-BADC-40BAEBD9AA40}" sibTransId="{AAB4CF73-4B9B-4AA0-9074-16C2D2AE00A1}"/>
    <dgm:cxn modelId="{2E3C97E6-67D4-4948-B47A-1115C2B2979F}" srcId="{6352CA33-6755-44BE-808F-400DA4CF80A7}" destId="{3D5CDB25-F8FA-444B-8D4A-1D29D0CBA282}" srcOrd="3" destOrd="0" parTransId="{4C229933-AC16-44B7-98EC-4C0F07FABCB0}" sibTransId="{189DA4C5-2A22-4C71-A806-7B4AB57767CC}"/>
    <dgm:cxn modelId="{59E871E8-E7D2-4CCC-B749-A714977AF5E6}" type="presOf" srcId="{D5197DDB-D5D2-499F-B255-CF7BB5AE2B43}" destId="{10C9E3CF-3A8F-4100-8ACD-91E2373197A2}" srcOrd="1" destOrd="0" presId="urn:microsoft.com/office/officeart/2005/8/layout/hList9"/>
    <dgm:cxn modelId="{114529EA-CDEE-4574-B59D-8F35E4FE7A75}" type="presOf" srcId="{50451020-5E1A-4778-9E8D-169182A36191}" destId="{3086D0BF-AAD1-4310-88ED-4D81A687BD50}" srcOrd="0" destOrd="0" presId="urn:microsoft.com/office/officeart/2005/8/layout/hList9"/>
    <dgm:cxn modelId="{92B5CCEF-1CDF-4025-ACF6-0780E13B9A00}" type="presOf" srcId="{7CB6360B-4022-4E96-922B-A12DE0E2A39F}" destId="{1877502C-A892-4DC0-ADA6-FA065097BB90}" srcOrd="0" destOrd="0" presId="urn:microsoft.com/office/officeart/2005/8/layout/hList9"/>
    <dgm:cxn modelId="{758F7AF6-E5AA-4834-BC65-B1A0D47EAB7F}" type="presOf" srcId="{10FF4608-62DD-4C41-8D72-9D1683E22E2E}" destId="{B7416109-C5AC-4263-BCBA-9A88C8FF400F}" srcOrd="1" destOrd="0" presId="urn:microsoft.com/office/officeart/2005/8/layout/hList9"/>
    <dgm:cxn modelId="{62ECA4F6-D6A0-41F0-AB7C-2AA480A6F080}" type="presOf" srcId="{70879558-61CA-4CCD-B2D6-5349B01EF337}" destId="{3EBE42F0-6491-49CC-95DC-985BA00CD458}" srcOrd="1" destOrd="0" presId="urn:microsoft.com/office/officeart/2005/8/layout/hList9"/>
    <dgm:cxn modelId="{4CCFFDF9-D8E9-43FF-9A5C-0D554AC5AAB1}" type="presOf" srcId="{50451020-5E1A-4778-9E8D-169182A36191}" destId="{2B18CCD9-D6B1-4225-8D26-4BA691BB1837}" srcOrd="1" destOrd="0" presId="urn:microsoft.com/office/officeart/2005/8/layout/hList9"/>
    <dgm:cxn modelId="{70CAB4FC-3D17-49C2-8A7B-F387031FCDCA}" srcId="{7FCE83D9-631B-4420-BBFC-CA0AFA59F747}" destId="{DB9FB862-4759-4D6A-84F3-01524B92723B}" srcOrd="0" destOrd="0" parTransId="{CD1EE44C-3116-420B-89E3-1D797CB25D34}" sibTransId="{4BD4D4A5-043E-4ED5-A5CA-8D46DADC3150}"/>
    <dgm:cxn modelId="{E1D1E23B-EC87-45CC-9E87-38B27A23764D}" type="presParOf" srcId="{0DC7A063-583D-4B0F-88B2-BD54F95D95AF}" destId="{3B23570A-ECC9-4DF8-BCB4-0465C69CBB88}" srcOrd="0" destOrd="0" presId="urn:microsoft.com/office/officeart/2005/8/layout/hList9"/>
    <dgm:cxn modelId="{82537023-5CD7-4BB7-84CF-DE8196338CF2}" type="presParOf" srcId="{0DC7A063-583D-4B0F-88B2-BD54F95D95AF}" destId="{FC66A233-6BBA-46AF-B2F6-28E379B158E2}" srcOrd="1" destOrd="0" presId="urn:microsoft.com/office/officeart/2005/8/layout/hList9"/>
    <dgm:cxn modelId="{5DFED7C8-2E54-4441-B032-3A4788B2A8D3}" type="presParOf" srcId="{FC66A233-6BBA-46AF-B2F6-28E379B158E2}" destId="{46739A04-1AA3-49C6-8EA7-EB1DE975B900}" srcOrd="0" destOrd="0" presId="urn:microsoft.com/office/officeart/2005/8/layout/hList9"/>
    <dgm:cxn modelId="{59D81910-4316-4EAE-9A67-0B3EDF027306}" type="presParOf" srcId="{FC66A233-6BBA-46AF-B2F6-28E379B158E2}" destId="{535C6EC9-8098-42C5-8527-E62FF045E4EB}" srcOrd="1" destOrd="0" presId="urn:microsoft.com/office/officeart/2005/8/layout/hList9"/>
    <dgm:cxn modelId="{C4FBC461-0B5D-4B7E-9CAF-A88B1223F18A}" type="presParOf" srcId="{535C6EC9-8098-42C5-8527-E62FF045E4EB}" destId="{6B08AC4B-4CEC-41E5-AE19-47A4E2720563}" srcOrd="0" destOrd="0" presId="urn:microsoft.com/office/officeart/2005/8/layout/hList9"/>
    <dgm:cxn modelId="{16A1B336-CE68-4171-8D18-284543992BEA}" type="presParOf" srcId="{535C6EC9-8098-42C5-8527-E62FF045E4EB}" destId="{187D4E8C-5C91-4D00-870C-2C45D4EA263C}" srcOrd="1" destOrd="0" presId="urn:microsoft.com/office/officeart/2005/8/layout/hList9"/>
    <dgm:cxn modelId="{7A41C261-6E27-4943-9CD0-4E08EB7E56A7}" type="presParOf" srcId="{FC66A233-6BBA-46AF-B2F6-28E379B158E2}" destId="{ADF61BBD-28F4-4815-BC7F-82CF00464E8B}" srcOrd="2" destOrd="0" presId="urn:microsoft.com/office/officeart/2005/8/layout/hList9"/>
    <dgm:cxn modelId="{03CD72CE-2160-4837-B2C9-B73CABBC437B}" type="presParOf" srcId="{ADF61BBD-28F4-4815-BC7F-82CF00464E8B}" destId="{59179C9B-8BA4-4AC7-ACB1-A12DE00142E2}" srcOrd="0" destOrd="0" presId="urn:microsoft.com/office/officeart/2005/8/layout/hList9"/>
    <dgm:cxn modelId="{F9662DB2-653F-4128-AA82-4C07C6F00722}" type="presParOf" srcId="{ADF61BBD-28F4-4815-BC7F-82CF00464E8B}" destId="{4AE7D907-B6F4-4647-AB3F-ABE94C438AE8}" srcOrd="1" destOrd="0" presId="urn:microsoft.com/office/officeart/2005/8/layout/hList9"/>
    <dgm:cxn modelId="{03977053-B57D-4C39-B7C2-51CB96F9B4FC}" type="presParOf" srcId="{FC66A233-6BBA-46AF-B2F6-28E379B158E2}" destId="{E50A9A83-9985-4184-A476-E3402BD8E76E}" srcOrd="3" destOrd="0" presId="urn:microsoft.com/office/officeart/2005/8/layout/hList9"/>
    <dgm:cxn modelId="{8AFFD233-399B-4D57-9BB6-80A351FA6A3B}" type="presParOf" srcId="{E50A9A83-9985-4184-A476-E3402BD8E76E}" destId="{1877502C-A892-4DC0-ADA6-FA065097BB90}" srcOrd="0" destOrd="0" presId="urn:microsoft.com/office/officeart/2005/8/layout/hList9"/>
    <dgm:cxn modelId="{9909963A-5660-453F-8E99-8BCC82487A65}" type="presParOf" srcId="{E50A9A83-9985-4184-A476-E3402BD8E76E}" destId="{D685DD23-B321-4B5E-842F-394CB33239FA}" srcOrd="1" destOrd="0" presId="urn:microsoft.com/office/officeart/2005/8/layout/hList9"/>
    <dgm:cxn modelId="{B628A148-8501-42F8-B49E-281D353B606E}" type="presParOf" srcId="{FC66A233-6BBA-46AF-B2F6-28E379B158E2}" destId="{E5677DE7-299C-4C9C-A4BC-6335CC601D12}" srcOrd="4" destOrd="0" presId="urn:microsoft.com/office/officeart/2005/8/layout/hList9"/>
    <dgm:cxn modelId="{8D569982-26E1-4090-9C18-DC58158F325D}" type="presParOf" srcId="{E5677DE7-299C-4C9C-A4BC-6335CC601D12}" destId="{51F68A05-A560-4C6F-BC90-521AEF3B0907}" srcOrd="0" destOrd="0" presId="urn:microsoft.com/office/officeart/2005/8/layout/hList9"/>
    <dgm:cxn modelId="{2FA9E744-008C-4725-86D6-3B7B8883E6D9}" type="presParOf" srcId="{E5677DE7-299C-4C9C-A4BC-6335CC601D12}" destId="{3EBE42F0-6491-49CC-95DC-985BA00CD458}" srcOrd="1" destOrd="0" presId="urn:microsoft.com/office/officeart/2005/8/layout/hList9"/>
    <dgm:cxn modelId="{DEF99A7A-98F1-424D-AC92-7C6B69A0E544}" type="presParOf" srcId="{0DC7A063-583D-4B0F-88B2-BD54F95D95AF}" destId="{3845DB9A-BEF3-4D5D-B9C7-5FC0456401AC}" srcOrd="2" destOrd="0" presId="urn:microsoft.com/office/officeart/2005/8/layout/hList9"/>
    <dgm:cxn modelId="{ACD8FD0D-39C9-49DB-B77E-B03522FDF5FC}" type="presParOf" srcId="{0DC7A063-583D-4B0F-88B2-BD54F95D95AF}" destId="{FC7ED273-8CFD-43C2-9C05-44FADF3E0637}" srcOrd="3" destOrd="0" presId="urn:microsoft.com/office/officeart/2005/8/layout/hList9"/>
    <dgm:cxn modelId="{2C72EC61-81F4-4DCD-A533-255CBC66AE34}" type="presParOf" srcId="{0DC7A063-583D-4B0F-88B2-BD54F95D95AF}" destId="{13C564B0-C27E-4ABA-AFDA-59E145B256BA}" srcOrd="4" destOrd="0" presId="urn:microsoft.com/office/officeart/2005/8/layout/hList9"/>
    <dgm:cxn modelId="{775600F8-FCFE-4862-8108-85F84EA9DEE2}" type="presParOf" srcId="{0DC7A063-583D-4B0F-88B2-BD54F95D95AF}" destId="{6300E233-87DF-4270-9808-160BFEB8A5BE}" srcOrd="5" destOrd="0" presId="urn:microsoft.com/office/officeart/2005/8/layout/hList9"/>
    <dgm:cxn modelId="{AE3B7A69-67E7-41D2-BC1A-3586A3CC259D}" type="presParOf" srcId="{0DC7A063-583D-4B0F-88B2-BD54F95D95AF}" destId="{6E53DEF7-499E-42EE-802D-59B2F8915392}" srcOrd="6" destOrd="0" presId="urn:microsoft.com/office/officeart/2005/8/layout/hList9"/>
    <dgm:cxn modelId="{76A9B804-07B5-4060-AA61-249A1765ECB9}" type="presParOf" srcId="{6E53DEF7-499E-42EE-802D-59B2F8915392}" destId="{E08C30D1-35EA-4D05-9731-5D01E3FCBD09}" srcOrd="0" destOrd="0" presId="urn:microsoft.com/office/officeart/2005/8/layout/hList9"/>
    <dgm:cxn modelId="{6162898E-21FD-497B-BFEE-B78CF45F7D9A}" type="presParOf" srcId="{6E53DEF7-499E-42EE-802D-59B2F8915392}" destId="{2F3BD88A-9166-4A26-B941-B9BAEE1A11D5}" srcOrd="1" destOrd="0" presId="urn:microsoft.com/office/officeart/2005/8/layout/hList9"/>
    <dgm:cxn modelId="{71D4EFDE-15BC-4327-9242-5F72F9DAFAD4}" type="presParOf" srcId="{2F3BD88A-9166-4A26-B941-B9BAEE1A11D5}" destId="{F660F4B9-35DB-4256-A868-A35C6DCCF6B2}" srcOrd="0" destOrd="0" presId="urn:microsoft.com/office/officeart/2005/8/layout/hList9"/>
    <dgm:cxn modelId="{9B414BA4-2018-40DF-8E7D-AD7E78EF0217}" type="presParOf" srcId="{2F3BD88A-9166-4A26-B941-B9BAEE1A11D5}" destId="{10C9E3CF-3A8F-4100-8ACD-91E2373197A2}" srcOrd="1" destOrd="0" presId="urn:microsoft.com/office/officeart/2005/8/layout/hList9"/>
    <dgm:cxn modelId="{28BA3997-5DD1-4713-9F4F-B2881F36E8DC}" type="presParOf" srcId="{6E53DEF7-499E-42EE-802D-59B2F8915392}" destId="{60887C36-4733-46AC-A452-5444F6BC3B23}" srcOrd="2" destOrd="0" presId="urn:microsoft.com/office/officeart/2005/8/layout/hList9"/>
    <dgm:cxn modelId="{7A6208FE-C5A8-4871-9488-BEEAE472C061}" type="presParOf" srcId="{60887C36-4733-46AC-A452-5444F6BC3B23}" destId="{614EBA0E-D12B-447E-B378-B0FA2DEBEA2F}" srcOrd="0" destOrd="0" presId="urn:microsoft.com/office/officeart/2005/8/layout/hList9"/>
    <dgm:cxn modelId="{2148A8C9-9BA6-45BD-9008-59301C4B49FC}" type="presParOf" srcId="{60887C36-4733-46AC-A452-5444F6BC3B23}" destId="{B12AEB83-0A64-4B36-BF01-B2F834861BAA}" srcOrd="1" destOrd="0" presId="urn:microsoft.com/office/officeart/2005/8/layout/hList9"/>
    <dgm:cxn modelId="{32E6E4AD-0BFD-4285-AC4A-131E4A0904F2}" type="presParOf" srcId="{6E53DEF7-499E-42EE-802D-59B2F8915392}" destId="{3055F178-D8CA-413A-99F2-20C8231C0651}" srcOrd="3" destOrd="0" presId="urn:microsoft.com/office/officeart/2005/8/layout/hList9"/>
    <dgm:cxn modelId="{A1DB4BC0-DADA-4058-A3BB-D04BE7DF689A}" type="presParOf" srcId="{3055F178-D8CA-413A-99F2-20C8231C0651}" destId="{68509703-D239-4E1B-8CF0-EF08079E1226}" srcOrd="0" destOrd="0" presId="urn:microsoft.com/office/officeart/2005/8/layout/hList9"/>
    <dgm:cxn modelId="{5B5F83FC-F721-4241-90AB-7117B39AABD5}" type="presParOf" srcId="{3055F178-D8CA-413A-99F2-20C8231C0651}" destId="{E1767793-EDD5-4203-A612-8120A71CA906}" srcOrd="1" destOrd="0" presId="urn:microsoft.com/office/officeart/2005/8/layout/hList9"/>
    <dgm:cxn modelId="{B9CBE6B9-67E0-42D4-9878-40891C8AE05F}" type="presParOf" srcId="{6E53DEF7-499E-42EE-802D-59B2F8915392}" destId="{3E293304-EED6-4862-957F-78DFA0AD5509}" srcOrd="4" destOrd="0" presId="urn:microsoft.com/office/officeart/2005/8/layout/hList9"/>
    <dgm:cxn modelId="{301DD3D2-DC36-44A1-85AF-4099D9F3DD51}" type="presParOf" srcId="{3E293304-EED6-4862-957F-78DFA0AD5509}" destId="{B56F8FE3-ECDC-4707-A194-87269D525468}" srcOrd="0" destOrd="0" presId="urn:microsoft.com/office/officeart/2005/8/layout/hList9"/>
    <dgm:cxn modelId="{53C79FE7-A865-4683-8635-91192CF72A3C}" type="presParOf" srcId="{3E293304-EED6-4862-957F-78DFA0AD5509}" destId="{B7416109-C5AC-4263-BCBA-9A88C8FF400F}" srcOrd="1" destOrd="0" presId="urn:microsoft.com/office/officeart/2005/8/layout/hList9"/>
    <dgm:cxn modelId="{660A2604-B53B-404C-8BCA-E9388406090F}" type="presParOf" srcId="{6E53DEF7-499E-42EE-802D-59B2F8915392}" destId="{1F691F0D-DB80-42C0-A63D-65934C11D396}" srcOrd="5" destOrd="0" presId="urn:microsoft.com/office/officeart/2005/8/layout/hList9"/>
    <dgm:cxn modelId="{40974755-AB25-4BE3-B517-FE9FDA965861}" type="presParOf" srcId="{1F691F0D-DB80-42C0-A63D-65934C11D396}" destId="{7F161495-10AE-43FF-9327-202EE11A0EC7}" srcOrd="0" destOrd="0" presId="urn:microsoft.com/office/officeart/2005/8/layout/hList9"/>
    <dgm:cxn modelId="{4B9869A6-7EEB-4403-B221-5536C3344DD4}" type="presParOf" srcId="{1F691F0D-DB80-42C0-A63D-65934C11D396}" destId="{F25AD2A9-0192-4AFB-8EE3-CEF4FA0AD0B6}" srcOrd="1" destOrd="0" presId="urn:microsoft.com/office/officeart/2005/8/layout/hList9"/>
    <dgm:cxn modelId="{D8406746-50BE-425E-A523-9ED524500743}" type="presParOf" srcId="{0DC7A063-583D-4B0F-88B2-BD54F95D95AF}" destId="{69136330-53DB-4978-A56B-160862279381}" srcOrd="7" destOrd="0" presId="urn:microsoft.com/office/officeart/2005/8/layout/hList9"/>
    <dgm:cxn modelId="{A91BC494-75AC-4CCA-8CC1-7E9884C2F3AD}" type="presParOf" srcId="{0DC7A063-583D-4B0F-88B2-BD54F95D95AF}" destId="{FD776C1E-557E-4553-9447-49B69EEC7907}" srcOrd="8" destOrd="0" presId="urn:microsoft.com/office/officeart/2005/8/layout/hList9"/>
    <dgm:cxn modelId="{487F9920-08DF-4AC5-BA64-D35F42602B66}" type="presParOf" srcId="{0DC7A063-583D-4B0F-88B2-BD54F95D95AF}" destId="{FC2522F1-14BB-4B37-B60E-2E8A7E8A6C30}" srcOrd="9" destOrd="0" presId="urn:microsoft.com/office/officeart/2005/8/layout/hList9"/>
    <dgm:cxn modelId="{DC194D92-7E98-42DD-A8CA-BCD1EDD2C95D}" type="presParOf" srcId="{0DC7A063-583D-4B0F-88B2-BD54F95D95AF}" destId="{2C2F6211-85A7-47FE-9239-DE94DF41A263}" srcOrd="10" destOrd="0" presId="urn:microsoft.com/office/officeart/2005/8/layout/hList9"/>
    <dgm:cxn modelId="{575F4FD6-9E0F-4F5E-88EE-9B265B6FD4F4}" type="presParOf" srcId="{0DC7A063-583D-4B0F-88B2-BD54F95D95AF}" destId="{7B0C2EAE-70CB-4160-863D-210C3C66D5FD}" srcOrd="11" destOrd="0" presId="urn:microsoft.com/office/officeart/2005/8/layout/hList9"/>
    <dgm:cxn modelId="{8AE96C49-A416-4FC7-84EE-2BDAF35C57FF}" type="presParOf" srcId="{7B0C2EAE-70CB-4160-863D-210C3C66D5FD}" destId="{5AF3752E-55A6-443C-AD35-C49DF50A4566}" srcOrd="0" destOrd="0" presId="urn:microsoft.com/office/officeart/2005/8/layout/hList9"/>
    <dgm:cxn modelId="{235B263C-399E-4245-95BD-2AA1F19D4AB4}" type="presParOf" srcId="{7B0C2EAE-70CB-4160-863D-210C3C66D5FD}" destId="{53567A66-F0E9-4EF8-ADA9-764BA36AA6A9}" srcOrd="1" destOrd="0" presId="urn:microsoft.com/office/officeart/2005/8/layout/hList9"/>
    <dgm:cxn modelId="{265DA8D6-D429-4956-8CB8-10EE7EF20F0C}" type="presParOf" srcId="{53567A66-F0E9-4EF8-ADA9-764BA36AA6A9}" destId="{AD2806AC-6A03-4F05-9F4D-F72EA0E56FBF}" srcOrd="0" destOrd="0" presId="urn:microsoft.com/office/officeart/2005/8/layout/hList9"/>
    <dgm:cxn modelId="{35A8C2CA-EB30-45FD-8152-A7470BE42B4C}" type="presParOf" srcId="{53567A66-F0E9-4EF8-ADA9-764BA36AA6A9}" destId="{F8977219-728E-448F-AE8B-46B14F4F17DE}" srcOrd="1" destOrd="0" presId="urn:microsoft.com/office/officeart/2005/8/layout/hList9"/>
    <dgm:cxn modelId="{AB51CADE-2944-4DEE-A4CC-B832895EB578}" type="presParOf" srcId="{7B0C2EAE-70CB-4160-863D-210C3C66D5FD}" destId="{56612B71-B344-476C-9B00-16FFC4EAFBBC}" srcOrd="2" destOrd="0" presId="urn:microsoft.com/office/officeart/2005/8/layout/hList9"/>
    <dgm:cxn modelId="{9FC540C2-A7AE-4E41-8214-BA1A1D6E4A32}" type="presParOf" srcId="{56612B71-B344-476C-9B00-16FFC4EAFBBC}" destId="{155CE060-A40B-4611-A596-B7FD77922C5C}" srcOrd="0" destOrd="0" presId="urn:microsoft.com/office/officeart/2005/8/layout/hList9"/>
    <dgm:cxn modelId="{3A9A4C34-F821-4D69-A47B-D48DB2295DA4}" type="presParOf" srcId="{56612B71-B344-476C-9B00-16FFC4EAFBBC}" destId="{07438B26-5950-4C99-A4CB-FCC49AD93F36}" srcOrd="1" destOrd="0" presId="urn:microsoft.com/office/officeart/2005/8/layout/hList9"/>
    <dgm:cxn modelId="{84619CD5-1B80-4A30-9729-FBE43131472B}" type="presParOf" srcId="{7B0C2EAE-70CB-4160-863D-210C3C66D5FD}" destId="{A759CEDF-DB50-4D88-9E94-1B3D9893D5F5}" srcOrd="3" destOrd="0" presId="urn:microsoft.com/office/officeart/2005/8/layout/hList9"/>
    <dgm:cxn modelId="{75325C1D-BC33-40E6-8105-687342E6611E}" type="presParOf" srcId="{A759CEDF-DB50-4D88-9E94-1B3D9893D5F5}" destId="{B2103A77-3F25-48F7-AFFD-63BC38858A59}" srcOrd="0" destOrd="0" presId="urn:microsoft.com/office/officeart/2005/8/layout/hList9"/>
    <dgm:cxn modelId="{02F51C9E-C92F-4594-AA79-85F0FE0DF77B}" type="presParOf" srcId="{A759CEDF-DB50-4D88-9E94-1B3D9893D5F5}" destId="{BA6BC265-0D20-46CA-9D50-CE4D35F10879}" srcOrd="1" destOrd="0" presId="urn:microsoft.com/office/officeart/2005/8/layout/hList9"/>
    <dgm:cxn modelId="{6ACEADBE-023B-4505-93FF-04069F754490}" type="presParOf" srcId="{7B0C2EAE-70CB-4160-863D-210C3C66D5FD}" destId="{46A8623B-DC64-4ED6-B73D-98FEAB030508}" srcOrd="4" destOrd="0" presId="urn:microsoft.com/office/officeart/2005/8/layout/hList9"/>
    <dgm:cxn modelId="{AD010A9C-D63C-4BD8-BA56-A4D20026F974}" type="presParOf" srcId="{46A8623B-DC64-4ED6-B73D-98FEAB030508}" destId="{5314AADB-0AD3-4BAE-9F15-B0FE4F44C802}" srcOrd="0" destOrd="0" presId="urn:microsoft.com/office/officeart/2005/8/layout/hList9"/>
    <dgm:cxn modelId="{10F973FE-8000-468C-900B-4ED99BE40E65}" type="presParOf" srcId="{46A8623B-DC64-4ED6-B73D-98FEAB030508}" destId="{96624143-7928-48E9-817F-BC4A07250C32}" srcOrd="1" destOrd="0" presId="urn:microsoft.com/office/officeart/2005/8/layout/hList9"/>
    <dgm:cxn modelId="{EF3F399A-E096-436A-AD74-CF747D62B02A}" type="presParOf" srcId="{0DC7A063-583D-4B0F-88B2-BD54F95D95AF}" destId="{FBCC4E74-37C0-494F-ABC0-7D18132E1437}" srcOrd="12" destOrd="0" presId="urn:microsoft.com/office/officeart/2005/8/layout/hList9"/>
    <dgm:cxn modelId="{5EA17F20-F6C6-4B5A-AFEB-38BD8F975065}" type="presParOf" srcId="{0DC7A063-583D-4B0F-88B2-BD54F95D95AF}" destId="{89E6DA6E-7A23-44BD-8A99-378091FF741D}" srcOrd="13" destOrd="0" presId="urn:microsoft.com/office/officeart/2005/8/layout/hList9"/>
    <dgm:cxn modelId="{463280A8-1DBA-4FE7-B5B2-8151A298EB35}" type="presParOf" srcId="{0DC7A063-583D-4B0F-88B2-BD54F95D95AF}" destId="{E966790E-26B5-4EB8-981F-1094BF4B7611}" srcOrd="14" destOrd="0" presId="urn:microsoft.com/office/officeart/2005/8/layout/hList9"/>
    <dgm:cxn modelId="{A4221FEF-656B-43DD-8382-199EAB5F1E7B}" type="presParOf" srcId="{0DC7A063-583D-4B0F-88B2-BD54F95D95AF}" destId="{229B7655-E1F4-4CF5-84B8-30F0491D32B5}" srcOrd="15" destOrd="0" presId="urn:microsoft.com/office/officeart/2005/8/layout/hList9"/>
    <dgm:cxn modelId="{48FA6F14-4694-4C77-8D75-48D3A22A3540}" type="presParOf" srcId="{0DC7A063-583D-4B0F-88B2-BD54F95D95AF}" destId="{F85FFCDF-8E5F-492B-B22D-55A08EACE783}" srcOrd="16" destOrd="0" presId="urn:microsoft.com/office/officeart/2005/8/layout/hList9"/>
    <dgm:cxn modelId="{3995A447-6B53-4DFA-8494-06C3A1F8D7F7}" type="presParOf" srcId="{F85FFCDF-8E5F-492B-B22D-55A08EACE783}" destId="{600B3FB2-1315-4A84-8613-B445666BC7D2}" srcOrd="0" destOrd="0" presId="urn:microsoft.com/office/officeart/2005/8/layout/hList9"/>
    <dgm:cxn modelId="{C652D75D-BE73-43BB-9138-B232AAF272A1}" type="presParOf" srcId="{F85FFCDF-8E5F-492B-B22D-55A08EACE783}" destId="{E47C73E9-FBEE-4370-9B3F-E04EB7C4023A}" srcOrd="1" destOrd="0" presId="urn:microsoft.com/office/officeart/2005/8/layout/hList9"/>
    <dgm:cxn modelId="{5F19BD3C-10AC-4F51-A8FD-00351A52371B}" type="presParOf" srcId="{E47C73E9-FBEE-4370-9B3F-E04EB7C4023A}" destId="{402C2C77-A32C-4D99-9940-12535E1181F2}" srcOrd="0" destOrd="0" presId="urn:microsoft.com/office/officeart/2005/8/layout/hList9"/>
    <dgm:cxn modelId="{1D14EEBA-2351-4066-8BB7-C42885F1D780}" type="presParOf" srcId="{E47C73E9-FBEE-4370-9B3F-E04EB7C4023A}" destId="{5B88A17E-EFF5-4A04-9CC9-D2131DA9ECCC}" srcOrd="1" destOrd="0" presId="urn:microsoft.com/office/officeart/2005/8/layout/hList9"/>
    <dgm:cxn modelId="{D230C2D8-6446-403F-971D-BA59F9482A7E}" type="presParOf" srcId="{F85FFCDF-8E5F-492B-B22D-55A08EACE783}" destId="{F3C2D87B-A5E7-46E2-B3D3-58E6D9562663}" srcOrd="2" destOrd="0" presId="urn:microsoft.com/office/officeart/2005/8/layout/hList9"/>
    <dgm:cxn modelId="{71EFAC4F-7BC1-470A-9459-DE14D03A3B20}" type="presParOf" srcId="{F3C2D87B-A5E7-46E2-B3D3-58E6D9562663}" destId="{3086D0BF-AAD1-4310-88ED-4D81A687BD50}" srcOrd="0" destOrd="0" presId="urn:microsoft.com/office/officeart/2005/8/layout/hList9"/>
    <dgm:cxn modelId="{6035C1AD-47FA-47BC-9D78-974272EBB1D2}" type="presParOf" srcId="{F3C2D87B-A5E7-46E2-B3D3-58E6D9562663}" destId="{2B18CCD9-D6B1-4225-8D26-4BA691BB1837}" srcOrd="1" destOrd="0" presId="urn:microsoft.com/office/officeart/2005/8/layout/hList9"/>
    <dgm:cxn modelId="{ADA815FB-429E-4ABD-97FC-4AEA97B4630C}" type="presParOf" srcId="{0DC7A063-583D-4B0F-88B2-BD54F95D95AF}" destId="{9051EF7D-7D6C-4B43-A6C4-239F9933C94D}" srcOrd="17" destOrd="0" presId="urn:microsoft.com/office/officeart/2005/8/layout/hList9"/>
    <dgm:cxn modelId="{7961C21C-3FE8-4B71-95E5-AB5835F91CC1}" type="presParOf" srcId="{0DC7A063-583D-4B0F-88B2-BD54F95D95AF}" destId="{7453D9C8-CD6E-4AA4-8A19-7F6F667528F0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8AC4B-4CEC-41E5-AE19-47A4E2720563}">
      <dsp:nvSpPr>
        <dsp:cNvPr id="0" name=""/>
        <dsp:cNvSpPr/>
      </dsp:nvSpPr>
      <dsp:spPr>
        <a:xfrm>
          <a:off x="819461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Latar Belakang</a:t>
          </a:r>
          <a:endParaRPr lang="en-US" sz="1400" kern="1200" dirty="0"/>
        </a:p>
      </dsp:txBody>
      <dsp:txXfrm>
        <a:off x="1063655" y="478000"/>
        <a:ext cx="1282015" cy="1017981"/>
      </dsp:txXfrm>
    </dsp:sp>
    <dsp:sp modelId="{59179C9B-8BA4-4AC7-ACB1-A12DE00142E2}">
      <dsp:nvSpPr>
        <dsp:cNvPr id="0" name=""/>
        <dsp:cNvSpPr/>
      </dsp:nvSpPr>
      <dsp:spPr>
        <a:xfrm>
          <a:off x="819461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Perumusan Masalah</a:t>
          </a:r>
          <a:endParaRPr lang="en-US" sz="1400" kern="1200" dirty="0"/>
        </a:p>
      </dsp:txBody>
      <dsp:txXfrm>
        <a:off x="1063655" y="1495982"/>
        <a:ext cx="1282015" cy="1017981"/>
      </dsp:txXfrm>
    </dsp:sp>
    <dsp:sp modelId="{1877502C-A892-4DC0-ADA6-FA065097BB90}">
      <dsp:nvSpPr>
        <dsp:cNvPr id="0" name=""/>
        <dsp:cNvSpPr/>
      </dsp:nvSpPr>
      <dsp:spPr>
        <a:xfrm>
          <a:off x="819461" y="2513963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Tujuan Penelitian</a:t>
          </a:r>
          <a:endParaRPr lang="en-US" sz="1400" kern="1200" dirty="0"/>
        </a:p>
      </dsp:txBody>
      <dsp:txXfrm>
        <a:off x="1063655" y="2513963"/>
        <a:ext cx="1282015" cy="1017981"/>
      </dsp:txXfrm>
    </dsp:sp>
    <dsp:sp modelId="{51F68A05-A560-4C6F-BC90-521AEF3B0907}">
      <dsp:nvSpPr>
        <dsp:cNvPr id="0" name=""/>
        <dsp:cNvSpPr/>
      </dsp:nvSpPr>
      <dsp:spPr>
        <a:xfrm>
          <a:off x="819461" y="3531945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Manfaat Penelitian</a:t>
          </a:r>
          <a:endParaRPr lang="en-US" sz="1400" kern="1200" dirty="0"/>
        </a:p>
      </dsp:txBody>
      <dsp:txXfrm>
        <a:off x="1063655" y="3531945"/>
        <a:ext cx="1282015" cy="1017981"/>
      </dsp:txXfrm>
    </dsp:sp>
    <dsp:sp modelId="{FC7ED273-8CFD-43C2-9C05-44FADF3E0637}">
      <dsp:nvSpPr>
        <dsp:cNvPr id="0" name=""/>
        <dsp:cNvSpPr/>
      </dsp:nvSpPr>
      <dsp:spPr>
        <a:xfrm>
          <a:off x="5483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</a:t>
          </a:r>
          <a:endParaRPr lang="en-US" sz="2100" kern="1200" dirty="0"/>
        </a:p>
      </dsp:txBody>
      <dsp:txXfrm>
        <a:off x="154488" y="220016"/>
        <a:ext cx="719462" cy="719462"/>
      </dsp:txXfrm>
    </dsp:sp>
    <dsp:sp modelId="{F660F4B9-35DB-4256-A868-A35C6DCCF6B2}">
      <dsp:nvSpPr>
        <dsp:cNvPr id="0" name=""/>
        <dsp:cNvSpPr/>
      </dsp:nvSpPr>
      <dsp:spPr>
        <a:xfrm>
          <a:off x="3363143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Steganografi</a:t>
          </a:r>
          <a:endParaRPr lang="en-US" sz="1400" kern="1200" dirty="0"/>
        </a:p>
      </dsp:txBody>
      <dsp:txXfrm>
        <a:off x="3607337" y="478000"/>
        <a:ext cx="1282015" cy="1017981"/>
      </dsp:txXfrm>
    </dsp:sp>
    <dsp:sp modelId="{614EBA0E-D12B-447E-B378-B0FA2DEBEA2F}">
      <dsp:nvSpPr>
        <dsp:cNvPr id="0" name=""/>
        <dsp:cNvSpPr/>
      </dsp:nvSpPr>
      <dsp:spPr>
        <a:xfrm>
          <a:off x="3363143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Perbedaan Steganografi dan Kriptografi</a:t>
          </a:r>
          <a:endParaRPr lang="en-US" sz="1400" kern="1200" dirty="0"/>
        </a:p>
      </dsp:txBody>
      <dsp:txXfrm>
        <a:off x="3607337" y="1495982"/>
        <a:ext cx="1282015" cy="1017981"/>
      </dsp:txXfrm>
    </dsp:sp>
    <dsp:sp modelId="{68509703-D239-4E1B-8CF0-EF08079E1226}">
      <dsp:nvSpPr>
        <dsp:cNvPr id="0" name=""/>
        <dsp:cNvSpPr/>
      </dsp:nvSpPr>
      <dsp:spPr>
        <a:xfrm>
          <a:off x="3363143" y="2513963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</a:t>
          </a:r>
          <a:r>
            <a:rPr lang="id-ID" sz="1400" kern="1200" dirty="0"/>
            <a:t>SB</a:t>
          </a:r>
          <a:endParaRPr lang="en-US" sz="1400" kern="1200" dirty="0"/>
        </a:p>
      </dsp:txBody>
      <dsp:txXfrm>
        <a:off x="3607337" y="2513963"/>
        <a:ext cx="1282015" cy="1017981"/>
      </dsp:txXfrm>
    </dsp:sp>
    <dsp:sp modelId="{B56F8FE3-ECDC-4707-A194-87269D525468}">
      <dsp:nvSpPr>
        <dsp:cNvPr id="0" name=""/>
        <dsp:cNvSpPr/>
      </dsp:nvSpPr>
      <dsp:spPr>
        <a:xfrm>
          <a:off x="3355268" y="351809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</a:t>
          </a:r>
          <a:r>
            <a:rPr lang="id-ID" sz="1400" kern="1200" dirty="0"/>
            <a:t>SCII</a:t>
          </a:r>
          <a:endParaRPr lang="en-US" sz="1400" kern="1200" dirty="0"/>
        </a:p>
      </dsp:txBody>
      <dsp:txXfrm>
        <a:off x="3599461" y="3518090"/>
        <a:ext cx="1282015" cy="1017981"/>
      </dsp:txXfrm>
    </dsp:sp>
    <dsp:sp modelId="{7F161495-10AE-43FF-9327-202EE11A0EC7}">
      <dsp:nvSpPr>
        <dsp:cNvPr id="0" name=""/>
        <dsp:cNvSpPr/>
      </dsp:nvSpPr>
      <dsp:spPr>
        <a:xfrm>
          <a:off x="3355268" y="453607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</a:t>
          </a:r>
          <a:r>
            <a:rPr lang="id-ID" sz="1400" kern="1200" dirty="0"/>
            <a:t>itra </a:t>
          </a:r>
          <a:r>
            <a:rPr lang="id-ID" sz="1400" i="1" kern="1200" dirty="0"/>
            <a:t>Digital</a:t>
          </a:r>
          <a:endParaRPr lang="en-US" sz="1400" i="1" kern="1200" dirty="0"/>
        </a:p>
      </dsp:txBody>
      <dsp:txXfrm>
        <a:off x="3599461" y="4536072"/>
        <a:ext cx="1282015" cy="1017981"/>
      </dsp:txXfrm>
    </dsp:sp>
    <dsp:sp modelId="{FD776C1E-557E-4553-9447-49B69EEC7907}">
      <dsp:nvSpPr>
        <dsp:cNvPr id="0" name=""/>
        <dsp:cNvSpPr/>
      </dsp:nvSpPr>
      <dsp:spPr>
        <a:xfrm>
          <a:off x="2549165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II</a:t>
          </a:r>
          <a:endParaRPr lang="en-US" sz="2100" kern="1200" dirty="0"/>
        </a:p>
      </dsp:txBody>
      <dsp:txXfrm>
        <a:off x="2698170" y="220016"/>
        <a:ext cx="719462" cy="719462"/>
      </dsp:txXfrm>
    </dsp:sp>
    <dsp:sp modelId="{AD2806AC-6A03-4F05-9F4D-F72EA0E56FBF}">
      <dsp:nvSpPr>
        <dsp:cNvPr id="0" name=""/>
        <dsp:cNvSpPr/>
      </dsp:nvSpPr>
      <dsp:spPr>
        <a:xfrm>
          <a:off x="5906825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Pengumpulan Data</a:t>
          </a:r>
          <a:endParaRPr lang="en-US" sz="1400" kern="1200" dirty="0"/>
        </a:p>
      </dsp:txBody>
      <dsp:txXfrm>
        <a:off x="6151018" y="478000"/>
        <a:ext cx="1282015" cy="1017981"/>
      </dsp:txXfrm>
    </dsp:sp>
    <dsp:sp modelId="{155CE060-A40B-4611-A596-B7FD77922C5C}">
      <dsp:nvSpPr>
        <dsp:cNvPr id="0" name=""/>
        <dsp:cNvSpPr/>
      </dsp:nvSpPr>
      <dsp:spPr>
        <a:xfrm>
          <a:off x="5906825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Pengumpulan Data</a:t>
          </a:r>
          <a:endParaRPr lang="en-US" sz="1400" kern="1200" dirty="0"/>
        </a:p>
      </dsp:txBody>
      <dsp:txXfrm>
        <a:off x="6151018" y="1495982"/>
        <a:ext cx="1282015" cy="1017981"/>
      </dsp:txXfrm>
    </dsp:sp>
    <dsp:sp modelId="{B2103A77-3F25-48F7-AFFD-63BC38858A59}">
      <dsp:nvSpPr>
        <dsp:cNvPr id="0" name=""/>
        <dsp:cNvSpPr/>
      </dsp:nvSpPr>
      <dsp:spPr>
        <a:xfrm>
          <a:off x="5906825" y="2513963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Program Steganografi dengan Metode LSB</a:t>
          </a:r>
          <a:endParaRPr lang="en-US" sz="1400" kern="1200" dirty="0"/>
        </a:p>
      </dsp:txBody>
      <dsp:txXfrm>
        <a:off x="6151018" y="2513963"/>
        <a:ext cx="1282015" cy="1017981"/>
      </dsp:txXfrm>
    </dsp:sp>
    <dsp:sp modelId="{5314AADB-0AD3-4BAE-9F15-B0FE4F44C802}">
      <dsp:nvSpPr>
        <dsp:cNvPr id="0" name=""/>
        <dsp:cNvSpPr/>
      </dsp:nvSpPr>
      <dsp:spPr>
        <a:xfrm>
          <a:off x="5906825" y="3531945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Hasil Steganografi</a:t>
          </a:r>
          <a:endParaRPr lang="en-US" sz="1400" kern="1200" dirty="0"/>
        </a:p>
      </dsp:txBody>
      <dsp:txXfrm>
        <a:off x="6151018" y="3531945"/>
        <a:ext cx="1282015" cy="1017981"/>
      </dsp:txXfrm>
    </dsp:sp>
    <dsp:sp modelId="{89E6DA6E-7A23-44BD-8A99-378091FF741D}">
      <dsp:nvSpPr>
        <dsp:cNvPr id="0" name=""/>
        <dsp:cNvSpPr/>
      </dsp:nvSpPr>
      <dsp:spPr>
        <a:xfrm>
          <a:off x="5092847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III</a:t>
          </a:r>
          <a:endParaRPr lang="en-US" sz="2100" kern="1200" dirty="0"/>
        </a:p>
      </dsp:txBody>
      <dsp:txXfrm>
        <a:off x="5241852" y="220016"/>
        <a:ext cx="719462" cy="719462"/>
      </dsp:txXfrm>
    </dsp:sp>
    <dsp:sp modelId="{402C2C77-A32C-4D99-9940-12535E1181F2}">
      <dsp:nvSpPr>
        <dsp:cNvPr id="0" name=""/>
        <dsp:cNvSpPr/>
      </dsp:nvSpPr>
      <dsp:spPr>
        <a:xfrm>
          <a:off x="8450507" y="478000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Kesimpulan</a:t>
          </a:r>
          <a:endParaRPr lang="en-US" sz="1400" kern="1200" dirty="0"/>
        </a:p>
      </dsp:txBody>
      <dsp:txXfrm>
        <a:off x="8694700" y="478000"/>
        <a:ext cx="1282015" cy="1017981"/>
      </dsp:txXfrm>
    </dsp:sp>
    <dsp:sp modelId="{3086D0BF-AAD1-4310-88ED-4D81A687BD50}">
      <dsp:nvSpPr>
        <dsp:cNvPr id="0" name=""/>
        <dsp:cNvSpPr/>
      </dsp:nvSpPr>
      <dsp:spPr>
        <a:xfrm>
          <a:off x="8450507" y="1495982"/>
          <a:ext cx="1526209" cy="101798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Saran</a:t>
          </a:r>
          <a:endParaRPr lang="en-US" sz="1400" kern="1200" dirty="0"/>
        </a:p>
      </dsp:txBody>
      <dsp:txXfrm>
        <a:off x="8694700" y="1495982"/>
        <a:ext cx="1282015" cy="1017981"/>
      </dsp:txXfrm>
    </dsp:sp>
    <dsp:sp modelId="{7453D9C8-CD6E-4AA4-8A19-7F6F667528F0}">
      <dsp:nvSpPr>
        <dsp:cNvPr id="0" name=""/>
        <dsp:cNvSpPr/>
      </dsp:nvSpPr>
      <dsp:spPr>
        <a:xfrm>
          <a:off x="7636529" y="71011"/>
          <a:ext cx="1017472" cy="1017472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BAB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/>
            <a:t>IV</a:t>
          </a:r>
          <a:endParaRPr lang="en-US" sz="2100" kern="1200" dirty="0"/>
        </a:p>
      </dsp:txBody>
      <dsp:txXfrm>
        <a:off x="7785534" y="220016"/>
        <a:ext cx="719462" cy="719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CC97-4D8C-465A-B732-7E27224A0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25FF-6103-4229-A91A-8A994A9C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2F4E1C-EABB-45F0-8593-E3E22109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16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2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28642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060828" y="307892"/>
            <a:ext cx="4392149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484222" y="4532361"/>
            <a:ext cx="4391925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060828" y="2420127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495339" y="2419365"/>
            <a:ext cx="1957637" cy="2016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571891" y="307892"/>
            <a:ext cx="230425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15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4C8ED9-0534-4EC5-8080-49DFF65B3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5B32411-640A-47B5-9A67-FED6430E9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89038"/>
            <a:ext cx="10939668" cy="4834129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FF75-3EF1-4F7E-9040-8B957B4D27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4" r:id="rId4"/>
    <p:sldLayoutId id="2147483651" r:id="rId5"/>
    <p:sldLayoutId id="2147483653" r:id="rId6"/>
    <p:sldLayoutId id="2147483657" r:id="rId7"/>
    <p:sldLayoutId id="2147483660" r:id="rId8"/>
    <p:sldLayoutId id="2147483663" r:id="rId9"/>
    <p:sldLayoutId id="2147483670" r:id="rId10"/>
    <p:sldLayoutId id="2147483669" r:id="rId11"/>
    <p:sldLayoutId id="2147483667" r:id="rId12"/>
    <p:sldLayoutId id="2147483668" r:id="rId13"/>
    <p:sldLayoutId id="2147483666" r:id="rId14"/>
    <p:sldLayoutId id="2147483662" r:id="rId15"/>
    <p:sldLayoutId id="2147483671" r:id="rId16"/>
    <p:sldLayoutId id="2147483655" r:id="rId17"/>
    <p:sldLayoutId id="2147483672" r:id="rId18"/>
    <p:sldLayoutId id="2147483673" r:id="rId1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-71016" y="0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1565563" y="1374276"/>
            <a:ext cx="8520545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2082" y="2281790"/>
            <a:ext cx="7674026" cy="1925967"/>
          </a:xfrm>
        </p:spPr>
        <p:txBody>
          <a:bodyPr>
            <a:normAutofit fontScale="90000"/>
          </a:bodyPr>
          <a:lstStyle/>
          <a:p>
            <a:r>
              <a:rPr lang="id-ID" dirty="0">
                <a:solidFill>
                  <a:srgbClr val="2F3342"/>
                </a:solidFill>
              </a:rPr>
              <a:t>Implementasi steganografi pada citra </a:t>
            </a:r>
            <a:r>
              <a:rPr lang="id-ID" i="1" dirty="0">
                <a:solidFill>
                  <a:srgbClr val="2F3342"/>
                </a:solidFill>
              </a:rPr>
              <a:t>digital</a:t>
            </a:r>
            <a:r>
              <a:rPr lang="id-ID" dirty="0">
                <a:solidFill>
                  <a:srgbClr val="2F3342"/>
                </a:solidFill>
              </a:rPr>
              <a:t> dengan metode </a:t>
            </a:r>
            <a:r>
              <a:rPr lang="id-ID" i="1" dirty="0">
                <a:solidFill>
                  <a:srgbClr val="2F3342"/>
                </a:solidFill>
              </a:rPr>
              <a:t>Least significant bit</a:t>
            </a:r>
            <a:endParaRPr lang="en-US" i="1" dirty="0">
              <a:solidFill>
                <a:srgbClr val="2F3342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4782402"/>
            <a:ext cx="6609256" cy="450503"/>
          </a:xfrm>
        </p:spPr>
        <p:txBody>
          <a:bodyPr/>
          <a:lstStyle/>
          <a:p>
            <a:r>
              <a:rPr lang="id-ID" dirty="0"/>
              <a:t>AMELIA APRILIANI</a:t>
            </a:r>
            <a:endParaRPr lang="en-US" dirty="0">
              <a:solidFill>
                <a:srgbClr val="2F33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24946-F393-40DA-8DA1-9BA007A0487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6C1ED-9604-43DF-9839-71CE0A7988C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Content Placeholder 1">
            <a:extLst>
              <a:ext uri="{FF2B5EF4-FFF2-40B4-BE49-F238E27FC236}">
                <a16:creationId xmlns:a16="http://schemas.microsoft.com/office/drawing/2014/main" id="{E37842C4-CDC1-4AE5-B782-028FC0948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851176"/>
            <a:ext cx="8324850" cy="37652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B272A-B4E9-41E1-ADAD-295D5E6B8D87}"/>
              </a:ext>
            </a:extLst>
          </p:cNvPr>
          <p:cNvGrpSpPr/>
          <p:nvPr/>
        </p:nvGrpSpPr>
        <p:grpSpPr>
          <a:xfrm>
            <a:off x="7199199" y="1011271"/>
            <a:ext cx="1017472" cy="1017472"/>
            <a:chOff x="5483" y="71011"/>
            <a:chExt cx="1017472" cy="10174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7493343-05C9-449A-9D0B-756E28C1C3A2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8044FAD9-EFF5-4290-82AE-549891AEF3C0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5009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447799" y="1007697"/>
            <a:ext cx="9296401" cy="384043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GB" sz="1800" dirty="0" err="1">
                <a:solidFill>
                  <a:srgbClr val="2F3342"/>
                </a:solidFill>
              </a:rPr>
              <a:t>Menurut</a:t>
            </a:r>
            <a:r>
              <a:rPr lang="en-GB" sz="1800" dirty="0">
                <a:solidFill>
                  <a:srgbClr val="2F3342"/>
                </a:solidFill>
              </a:rPr>
              <a:t> Munir, </a:t>
            </a:r>
            <a:r>
              <a:rPr lang="en-GB" sz="1800" dirty="0" err="1">
                <a:solidFill>
                  <a:srgbClr val="2F3342"/>
                </a:solidFill>
              </a:rPr>
              <a:t>ada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kriteria</a:t>
            </a:r>
            <a:r>
              <a:rPr lang="en-GB" sz="1800" dirty="0">
                <a:solidFill>
                  <a:srgbClr val="2F3342"/>
                </a:solidFill>
              </a:rPr>
              <a:t> yang </a:t>
            </a:r>
            <a:r>
              <a:rPr lang="en-GB" sz="1800" dirty="0" err="1">
                <a:solidFill>
                  <a:srgbClr val="2F3342"/>
                </a:solidFill>
              </a:rPr>
              <a:t>harus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diperhatikan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dalam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penyembunyian</a:t>
            </a:r>
            <a:r>
              <a:rPr lang="id-ID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pesan</a:t>
            </a:r>
            <a:r>
              <a:rPr lang="en-GB" sz="1800" dirty="0">
                <a:solidFill>
                  <a:srgbClr val="2F3342"/>
                </a:solidFill>
              </a:rPr>
              <a:t>, </a:t>
            </a:r>
            <a:r>
              <a:rPr lang="en-GB" sz="1800" dirty="0" err="1">
                <a:solidFill>
                  <a:srgbClr val="2F3342"/>
                </a:solidFill>
              </a:rPr>
              <a:t>yaitu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r>
              <a:rPr lang="en-GB" sz="1800" dirty="0" err="1">
                <a:solidFill>
                  <a:srgbClr val="2F3342"/>
                </a:solidFill>
              </a:rPr>
              <a:t>meliputi</a:t>
            </a:r>
            <a:r>
              <a:rPr lang="en-GB" sz="1800" dirty="0">
                <a:solidFill>
                  <a:srgbClr val="2F3342"/>
                </a:solidFill>
              </a:rPr>
              <a:t> </a:t>
            </a:r>
            <a:endParaRPr lang="id-ID" sz="1800" dirty="0">
              <a:solidFill>
                <a:srgbClr val="2F3342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465349" y="2253719"/>
            <a:ext cx="924552" cy="9245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Oval 4"/>
          <p:cNvSpPr/>
          <p:nvPr/>
        </p:nvSpPr>
        <p:spPr>
          <a:xfrm>
            <a:off x="896965" y="2253719"/>
            <a:ext cx="924552" cy="9245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Oval 5"/>
          <p:cNvSpPr/>
          <p:nvPr/>
        </p:nvSpPr>
        <p:spPr>
          <a:xfrm>
            <a:off x="924101" y="4436305"/>
            <a:ext cx="924552" cy="9245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Oval 6"/>
          <p:cNvSpPr/>
          <p:nvPr/>
        </p:nvSpPr>
        <p:spPr>
          <a:xfrm>
            <a:off x="6465349" y="4436305"/>
            <a:ext cx="924552" cy="924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956150" y="2428769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3285" y="4611356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24534" y="2428769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24534" y="4611356"/>
            <a:ext cx="806185" cy="574453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3733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10226" y="1977331"/>
            <a:ext cx="3910420" cy="1255087"/>
            <a:chOff x="1448989" y="1595280"/>
            <a:chExt cx="3030085" cy="941315"/>
          </a:xfrm>
        </p:grpSpPr>
        <p:sp>
          <p:nvSpPr>
            <p:cNvPr id="13" name="TextBox 12"/>
            <p:cNvSpPr txBox="1"/>
            <p:nvPr/>
          </p:nvSpPr>
          <p:spPr>
            <a:xfrm>
              <a:off x="1454023" y="2038959"/>
              <a:ext cx="3023679" cy="497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GB" sz="1600" dirty="0" err="1"/>
                <a:t>Keberadaan</a:t>
              </a:r>
              <a:r>
                <a:rPr lang="en-GB" sz="1600" dirty="0"/>
                <a:t> </a:t>
              </a:r>
              <a:r>
                <a:rPr lang="en-GB" sz="1600" dirty="0" err="1"/>
                <a:t>pesan</a:t>
              </a:r>
              <a:r>
                <a:rPr lang="en-GB" sz="1600" dirty="0"/>
                <a:t> </a:t>
              </a:r>
              <a:r>
                <a:rPr lang="en-GB" sz="1600" dirty="0" err="1"/>
                <a:t>rahasia</a:t>
              </a:r>
              <a:r>
                <a:rPr lang="en-GB" sz="1600" dirty="0"/>
                <a:t> </a:t>
              </a:r>
              <a:r>
                <a:rPr lang="en-GB" sz="1600" dirty="0" err="1"/>
                <a:t>tidak</a:t>
              </a:r>
              <a:r>
                <a:rPr lang="en-GB" sz="1600" dirty="0"/>
                <a:t> </a:t>
              </a:r>
              <a:r>
                <a:rPr lang="en-GB" sz="1600" dirty="0" err="1"/>
                <a:t>dapat</a:t>
              </a:r>
              <a:r>
                <a:rPr lang="en-GB" sz="1600" dirty="0"/>
                <a:t> </a:t>
              </a:r>
              <a:r>
                <a:rPr lang="en-GB" sz="1600" dirty="0" err="1"/>
                <a:t>dipersepsi</a:t>
              </a:r>
              <a:r>
                <a:rPr lang="en-GB" sz="1600" dirty="0"/>
                <a:t> </a:t>
              </a:r>
              <a:r>
                <a:rPr lang="en-GB" sz="1600" dirty="0" err="1"/>
                <a:t>secara</a:t>
              </a:r>
              <a:r>
                <a:rPr lang="en-GB" sz="1600" dirty="0"/>
                <a:t> visual </a:t>
              </a:r>
              <a:r>
                <a:rPr lang="en-GB" sz="1600" dirty="0" err="1"/>
                <a:t>atau</a:t>
              </a:r>
              <a:r>
                <a:rPr lang="en-GB" sz="1600" dirty="0"/>
                <a:t> </a:t>
              </a:r>
              <a:r>
                <a:rPr lang="en-GB" sz="1600" dirty="0" err="1"/>
                <a:t>secara</a:t>
              </a:r>
              <a:r>
                <a:rPr lang="en-GB" sz="1600" dirty="0"/>
                <a:t> audio.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1"/>
                  </a:solidFill>
                  <a:cs typeface="Arial" pitchFamily="34" charset="0"/>
                </a:rPr>
                <a:t>Imperceptible</a:t>
              </a:r>
              <a:endParaRPr lang="ko-KR" altLang="en-US" b="1" i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76518" y="4159918"/>
            <a:ext cx="3910420" cy="1215718"/>
            <a:chOff x="1448989" y="1595280"/>
            <a:chExt cx="3030085" cy="911788"/>
          </a:xfrm>
        </p:grpSpPr>
        <p:sp>
          <p:nvSpPr>
            <p:cNvPr id="16" name="TextBox 15"/>
            <p:cNvSpPr txBox="1"/>
            <p:nvPr/>
          </p:nvSpPr>
          <p:spPr>
            <a:xfrm>
              <a:off x="1454023" y="2068487"/>
              <a:ext cx="302367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600" dirty="0" err="1"/>
                <a:t>Pesan</a:t>
              </a:r>
              <a:r>
                <a:rPr lang="en-GB" sz="1600" dirty="0"/>
                <a:t> yang </a:t>
              </a:r>
              <a:r>
                <a:rPr lang="en-GB" sz="1600" dirty="0" err="1"/>
                <a:t>disembunyikan</a:t>
              </a:r>
              <a:r>
                <a:rPr lang="en-GB" sz="1600" dirty="0"/>
                <a:t> </a:t>
              </a:r>
              <a:r>
                <a:rPr lang="en-GB" sz="1600" dirty="0" err="1"/>
                <a:t>harus</a:t>
              </a:r>
              <a:r>
                <a:rPr lang="en-GB" sz="1600" dirty="0"/>
                <a:t> </a:t>
              </a:r>
              <a:r>
                <a:rPr lang="en-GB" sz="1600" dirty="0" err="1"/>
                <a:t>dapat</a:t>
              </a:r>
              <a:r>
                <a:rPr lang="en-GB" sz="1600" dirty="0"/>
                <a:t> </a:t>
              </a:r>
              <a:r>
                <a:rPr lang="en-GB" sz="1600" dirty="0" err="1"/>
                <a:t>diekstrak</a:t>
              </a:r>
              <a:r>
                <a:rPr lang="en-GB" sz="1600" dirty="0"/>
                <a:t> </a:t>
              </a:r>
              <a:r>
                <a:rPr lang="en-GB" sz="1600" dirty="0" err="1"/>
                <a:t>kembali</a:t>
              </a:r>
              <a:r>
                <a:rPr lang="id-ID" sz="1600" dirty="0"/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4"/>
                  </a:solidFill>
                  <a:cs typeface="Arial" pitchFamily="34" charset="0"/>
                </a:rPr>
                <a:t>Recovery</a:t>
              </a:r>
              <a:endParaRPr lang="ko-KR" altLang="en-US" b="1" i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541649" y="2002980"/>
            <a:ext cx="3910420" cy="1550552"/>
            <a:chOff x="1448989" y="1595280"/>
            <a:chExt cx="3030085" cy="1162914"/>
          </a:xfrm>
        </p:grpSpPr>
        <p:sp>
          <p:nvSpPr>
            <p:cNvPr id="19" name="TextBox 18"/>
            <p:cNvSpPr txBox="1"/>
            <p:nvPr/>
          </p:nvSpPr>
          <p:spPr>
            <a:xfrm>
              <a:off x="1454023" y="1817360"/>
              <a:ext cx="3023679" cy="9408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GB" sz="1600" dirty="0" err="1"/>
                <a:t>Kualitas</a:t>
              </a:r>
              <a:r>
                <a:rPr lang="en-GB" sz="1600" dirty="0"/>
                <a:t> file </a:t>
              </a:r>
              <a:r>
                <a:rPr lang="en-GB" sz="1600" dirty="0" err="1"/>
                <a:t>citra</a:t>
              </a:r>
              <a:r>
                <a:rPr lang="en-GB" sz="1600" dirty="0"/>
                <a:t> </a:t>
              </a:r>
              <a:r>
                <a:rPr lang="en-GB" sz="1600" dirty="0" err="1"/>
                <a:t>penampung</a:t>
              </a:r>
              <a:r>
                <a:rPr lang="en-GB" sz="1600" dirty="0"/>
                <a:t> </a:t>
              </a:r>
              <a:r>
                <a:rPr lang="en-GB" sz="1600" dirty="0" err="1"/>
                <a:t>tidak</a:t>
              </a:r>
              <a:r>
                <a:rPr lang="en-GB" sz="1600" dirty="0"/>
                <a:t> </a:t>
              </a:r>
              <a:r>
                <a:rPr lang="en-GB" sz="1600" dirty="0" err="1"/>
                <a:t>jauh</a:t>
              </a:r>
              <a:r>
                <a:rPr lang="en-GB" sz="1600" dirty="0"/>
                <a:t> </a:t>
              </a:r>
              <a:r>
                <a:rPr lang="en-GB" sz="1600" dirty="0" err="1"/>
                <a:t>berubah</a:t>
              </a:r>
              <a:r>
                <a:rPr lang="en-GB" sz="1600" dirty="0"/>
                <a:t>. Setelah </a:t>
              </a:r>
              <a:r>
                <a:rPr lang="en-GB" sz="1600" dirty="0" err="1"/>
                <a:t>penambahan</a:t>
              </a:r>
              <a:r>
                <a:rPr lang="en-GB" sz="1600" dirty="0"/>
                <a:t> </a:t>
              </a:r>
              <a:r>
                <a:rPr lang="en-GB" sz="1600" dirty="0" err="1"/>
                <a:t>pesan</a:t>
              </a:r>
              <a:r>
                <a:rPr lang="id-ID" sz="1600" dirty="0"/>
                <a:t> </a:t>
              </a:r>
              <a:r>
                <a:rPr lang="en-GB" sz="1600" dirty="0" err="1"/>
                <a:t>rahasia</a:t>
              </a:r>
              <a:r>
                <a:rPr lang="en-GB" sz="1600" dirty="0"/>
                <a:t>, </a:t>
              </a:r>
              <a:r>
                <a:rPr lang="en-GB" sz="1600" dirty="0" err="1"/>
                <a:t>citra</a:t>
              </a:r>
              <a:r>
                <a:rPr lang="en-GB" sz="1600" dirty="0"/>
                <a:t> </a:t>
              </a:r>
              <a:r>
                <a:rPr lang="en-GB" sz="1600" dirty="0" err="1"/>
                <a:t>hasil</a:t>
              </a:r>
              <a:r>
                <a:rPr lang="en-GB" sz="1600" dirty="0"/>
                <a:t> </a:t>
              </a:r>
              <a:r>
                <a:rPr lang="en-GB" sz="1600" dirty="0" err="1"/>
                <a:t>steganografi</a:t>
              </a:r>
              <a:r>
                <a:rPr lang="en-GB" sz="1600" dirty="0"/>
                <a:t> </a:t>
              </a:r>
              <a:r>
                <a:rPr lang="en-GB" sz="1600" dirty="0" err="1"/>
                <a:t>masih</a:t>
              </a:r>
              <a:r>
                <a:rPr lang="en-GB" sz="1600" dirty="0"/>
                <a:t> </a:t>
              </a:r>
              <a:r>
                <a:rPr lang="en-GB" sz="1600" dirty="0" err="1"/>
                <a:t>terlihat</a:t>
              </a:r>
              <a:r>
                <a:rPr lang="en-GB" sz="1600" dirty="0"/>
                <a:t> </a:t>
              </a:r>
              <a:r>
                <a:rPr lang="en-GB" sz="1600" dirty="0" err="1"/>
                <a:t>dengan</a:t>
              </a:r>
              <a:r>
                <a:rPr lang="en-GB" sz="1600" dirty="0"/>
                <a:t> </a:t>
              </a:r>
              <a:r>
                <a:rPr lang="en-GB" sz="1600" dirty="0" err="1"/>
                <a:t>baik</a:t>
              </a:r>
              <a:r>
                <a:rPr lang="en-GB" sz="1600" dirty="0"/>
                <a:t>.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2"/>
                  </a:solidFill>
                  <a:cs typeface="Arial" pitchFamily="34" charset="0"/>
                </a:rPr>
                <a:t>Fidelity</a:t>
              </a:r>
              <a:endParaRPr lang="ko-KR" altLang="en-US" b="1" i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607941" y="4157860"/>
            <a:ext cx="3910420" cy="1215718"/>
            <a:chOff x="1448989" y="1595280"/>
            <a:chExt cx="3030085" cy="911788"/>
          </a:xfrm>
        </p:grpSpPr>
        <p:sp>
          <p:nvSpPr>
            <p:cNvPr id="22" name="TextBox 21"/>
            <p:cNvSpPr txBox="1"/>
            <p:nvPr/>
          </p:nvSpPr>
          <p:spPr>
            <a:xfrm>
              <a:off x="1454023" y="2068487"/>
              <a:ext cx="3023679" cy="43858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600" dirty="0" err="1"/>
                <a:t>Ukuran</a:t>
              </a:r>
              <a:r>
                <a:rPr lang="en-GB" sz="1600" dirty="0"/>
                <a:t> </a:t>
              </a:r>
              <a:r>
                <a:rPr lang="en-GB" sz="1600" dirty="0" err="1"/>
                <a:t>pesan</a:t>
              </a:r>
              <a:r>
                <a:rPr lang="en-GB" sz="1600" dirty="0"/>
                <a:t> yang </a:t>
              </a:r>
              <a:r>
                <a:rPr lang="en-GB" sz="1600" dirty="0" err="1"/>
                <a:t>akan</a:t>
              </a:r>
              <a:r>
                <a:rPr lang="en-GB" sz="1600" dirty="0"/>
                <a:t> </a:t>
              </a:r>
              <a:r>
                <a:rPr lang="en-GB" sz="1600" dirty="0" err="1"/>
                <a:t>disembunyikan</a:t>
              </a:r>
              <a:r>
                <a:rPr lang="en-GB" sz="1600" dirty="0"/>
                <a:t> </a:t>
              </a:r>
              <a:r>
                <a:rPr lang="en-GB" sz="1600" dirty="0" err="1"/>
                <a:t>sedapat</a:t>
              </a:r>
              <a:r>
                <a:rPr lang="en-GB" sz="1600" dirty="0"/>
                <a:t> </a:t>
              </a:r>
              <a:r>
                <a:rPr lang="en-GB" sz="1600" dirty="0" err="1"/>
                <a:t>mungkin</a:t>
              </a:r>
              <a:r>
                <a:rPr lang="en-GB" sz="1600" dirty="0"/>
                <a:t> </a:t>
              </a:r>
              <a:r>
                <a:rPr lang="en-GB" sz="1600" dirty="0" err="1"/>
                <a:t>besar</a:t>
              </a:r>
              <a:r>
                <a:rPr lang="en-GB" sz="1600" dirty="0"/>
                <a:t>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48989" y="1595280"/>
              <a:ext cx="303008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id-ID" altLang="ko-KR" b="1" i="1" dirty="0">
                  <a:solidFill>
                    <a:schemeClr val="accent3"/>
                  </a:solidFill>
                  <a:cs typeface="Arial" pitchFamily="34" charset="0"/>
                </a:rPr>
                <a:t>Capacity</a:t>
              </a:r>
              <a:endParaRPr lang="ko-KR" altLang="en-US" b="1" i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82B4DB-445F-49BB-BE82-9CBE85EC70B7}"/>
              </a:ext>
            </a:extLst>
          </p:cNvPr>
          <p:cNvGrpSpPr/>
          <p:nvPr/>
        </p:nvGrpSpPr>
        <p:grpSpPr>
          <a:xfrm>
            <a:off x="10941563" y="280514"/>
            <a:ext cx="1017472" cy="1017472"/>
            <a:chOff x="5483" y="71011"/>
            <a:chExt cx="1017472" cy="10174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74968F-F759-46A8-A3E2-2CCE2F6253B6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>
              <a:extLst>
                <a:ext uri="{FF2B5EF4-FFF2-40B4-BE49-F238E27FC236}">
                  <a16:creationId xmlns:a16="http://schemas.microsoft.com/office/drawing/2014/main" id="{DC71D913-503F-47AB-B8D1-396D4255EAE0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2B472548-D333-4364-95C6-199F23A0D2C4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719403" y="763033"/>
            <a:ext cx="4019149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403" y="3098612"/>
            <a:ext cx="33218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19403" y="4197085"/>
            <a:ext cx="3305860" cy="21122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EFA6A1D-926A-4BBC-9D2A-858BFBE2E42B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2"/>
          <a:srcRect l="13536" r="13536"/>
          <a:stretch>
            <a:fillRect/>
          </a:stretch>
        </p:blipFill>
        <p:spPr>
          <a:xfrm>
            <a:off x="7800326" y="1508927"/>
            <a:ext cx="3519488" cy="2111375"/>
          </a:xfrm>
        </p:spPr>
      </p:pic>
      <p:grpSp>
        <p:nvGrpSpPr>
          <p:cNvPr id="13" name="Group 12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6FB39287-9CB0-413B-972F-865D1C349FE5}"/>
              </a:ext>
            </a:extLst>
          </p:cNvPr>
          <p:cNvGrpSpPr/>
          <p:nvPr/>
        </p:nvGrpSpPr>
        <p:grpSpPr>
          <a:xfrm flipH="1">
            <a:off x="511584" y="420985"/>
            <a:ext cx="6411233" cy="6012983"/>
            <a:chOff x="252031" y="391887"/>
            <a:chExt cx="7433283" cy="62157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C455D5-BFBA-455E-9EAD-40882AAC0E53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7000F2-FB43-4361-951F-9BEF37985CF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EB86F-E662-46D0-8E3A-4ECBE6C064E7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48A04-996F-4A35-9AE5-68FA1F1C854F}"/>
              </a:ext>
            </a:extLst>
          </p:cNvPr>
          <p:cNvSpPr txBox="1"/>
          <p:nvPr/>
        </p:nvSpPr>
        <p:spPr>
          <a:xfrm>
            <a:off x="1684478" y="2419973"/>
            <a:ext cx="4973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media </a:t>
            </a:r>
            <a:r>
              <a:rPr lang="en-GB" dirty="0" err="1"/>
              <a:t>kepala</a:t>
            </a:r>
            <a:r>
              <a:rPr lang="en-GB" dirty="0"/>
              <a:t> </a:t>
            </a:r>
            <a:r>
              <a:rPr lang="en-GB" dirty="0" err="1"/>
              <a:t>budak</a:t>
            </a:r>
            <a:endParaRPr lang="id-ID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err="1"/>
              <a:t>Penggunaan</a:t>
            </a:r>
            <a:r>
              <a:rPr lang="en-GB" dirty="0"/>
              <a:t> tablet wax</a:t>
            </a:r>
            <a:endParaRPr lang="id-ID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dirty="0" err="1"/>
              <a:t>Penggunaan</a:t>
            </a:r>
            <a:r>
              <a:rPr lang="en-GB" dirty="0"/>
              <a:t> </a:t>
            </a:r>
            <a:r>
              <a:rPr lang="en-GB" dirty="0" err="1"/>
              <a:t>tinta</a:t>
            </a:r>
            <a:r>
              <a:rPr lang="en-GB" dirty="0"/>
              <a:t> </a:t>
            </a:r>
            <a:r>
              <a:rPr lang="en-GB" dirty="0" err="1"/>
              <a:t>tak-tampak</a:t>
            </a:r>
            <a:r>
              <a:rPr lang="en-GB" dirty="0"/>
              <a:t> (</a:t>
            </a:r>
            <a:r>
              <a:rPr lang="en-GB" i="1" dirty="0"/>
              <a:t>invisible ink</a:t>
            </a:r>
            <a:r>
              <a:rPr lang="en-GB" dirty="0"/>
              <a:t>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fi-FI" dirty="0"/>
              <a:t>Penggunaan kain sutra dan lilin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452392-9520-47F2-ABC9-395642CE75E8}"/>
              </a:ext>
            </a:extLst>
          </p:cNvPr>
          <p:cNvSpPr txBox="1">
            <a:spLocks/>
          </p:cNvSpPr>
          <p:nvPr/>
        </p:nvSpPr>
        <p:spPr>
          <a:xfrm>
            <a:off x="1213306" y="581881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Sejarah steganografi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2E9BD6F-EDD4-4B0C-8259-B0F0E2C56BD1}"/>
              </a:ext>
            </a:extLst>
          </p:cNvPr>
          <p:cNvSpPr txBox="1">
            <a:spLocks/>
          </p:cNvSpPr>
          <p:nvPr/>
        </p:nvSpPr>
        <p:spPr>
          <a:xfrm>
            <a:off x="1642245" y="1373566"/>
            <a:ext cx="5271352" cy="407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spcBef>
                <a:spcPts val="800"/>
              </a:spcBef>
              <a:buAutoNum type="arabicPeriod"/>
            </a:pPr>
            <a:r>
              <a:rPr lang="it-IT" sz="2000" b="1" dirty="0"/>
              <a:t>Steganografi Kuno (</a:t>
            </a:r>
            <a:r>
              <a:rPr lang="it-IT" sz="2000" b="1" i="1" dirty="0"/>
              <a:t>Ancient Steganography</a:t>
            </a:r>
            <a:r>
              <a:rPr lang="it-IT" sz="2000" b="1" dirty="0"/>
              <a:t>)</a:t>
            </a:r>
            <a:endParaRPr lang="id-ID" sz="2000" b="1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0EC3064-BB0B-4CA1-98CE-97A3638C79A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2206" b="2206"/>
          <a:stretch>
            <a:fillRect/>
          </a:stretch>
        </p:blipFill>
        <p:spPr>
          <a:xfrm>
            <a:off x="4091132" y="3875284"/>
            <a:ext cx="7418388" cy="2016125"/>
          </a:xfrm>
        </p:spPr>
      </p:pic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F38409A5-27D0-4DAA-AF68-4F93020070E7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2C913E-E70F-4CF4-B318-937328275CF7}"/>
              </a:ext>
            </a:extLst>
          </p:cNvPr>
          <p:cNvGrpSpPr/>
          <p:nvPr/>
        </p:nvGrpSpPr>
        <p:grpSpPr>
          <a:xfrm>
            <a:off x="10941563" y="280514"/>
            <a:ext cx="1017472" cy="1017472"/>
            <a:chOff x="5483" y="71011"/>
            <a:chExt cx="1017472" cy="10174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36095-8CC1-4153-80D1-D7B9723B939B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>
              <a:extLst>
                <a:ext uri="{FF2B5EF4-FFF2-40B4-BE49-F238E27FC236}">
                  <a16:creationId xmlns:a16="http://schemas.microsoft.com/office/drawing/2014/main" id="{F3AAE589-A065-4BE8-B2E6-49C2BB408E97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3418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Tahun</a:t>
            </a:r>
            <a:r>
              <a:rPr lang="en-GB" dirty="0"/>
              <a:t> 1499, </a:t>
            </a:r>
            <a:r>
              <a:rPr lang="en-GB" b="1" dirty="0"/>
              <a:t>Johannes </a:t>
            </a:r>
            <a:r>
              <a:rPr lang="en-GB" b="1" dirty="0" err="1"/>
              <a:t>Trithemius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i="1" dirty="0" err="1"/>
              <a:t>Steganographia</a:t>
            </a:r>
            <a:r>
              <a:rPr lang="en-GB" dirty="0"/>
              <a:t>, yang </a:t>
            </a:r>
            <a:r>
              <a:rPr lang="en-GB" dirty="0" err="1"/>
              <a:t>menceritakan</a:t>
            </a:r>
            <a:r>
              <a:rPr lang="id-ID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berbasis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 err="1"/>
              <a:t>Selanjutnya</a:t>
            </a:r>
            <a:r>
              <a:rPr lang="en-GB" dirty="0"/>
              <a:t> </a:t>
            </a:r>
            <a:r>
              <a:rPr lang="en-GB" dirty="0" err="1"/>
              <a:t>tahun</a:t>
            </a:r>
            <a:r>
              <a:rPr lang="id-ID" dirty="0"/>
              <a:t> </a:t>
            </a:r>
            <a:r>
              <a:rPr lang="en-GB" dirty="0"/>
              <a:t>1518 </a:t>
            </a:r>
            <a:r>
              <a:rPr lang="en-GB" dirty="0" err="1"/>
              <a:t>dia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en-GB" dirty="0"/>
              <a:t> </a:t>
            </a:r>
            <a:r>
              <a:rPr lang="en-GB" dirty="0" err="1"/>
              <a:t>tentang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dan </a:t>
            </a:r>
            <a:r>
              <a:rPr lang="en-GB" dirty="0" err="1"/>
              <a:t>kriptografi</a:t>
            </a:r>
            <a:r>
              <a:rPr lang="en-GB" dirty="0"/>
              <a:t> </a:t>
            </a:r>
            <a:r>
              <a:rPr lang="en-GB" dirty="0" err="1"/>
              <a:t>berjudul</a:t>
            </a:r>
            <a:r>
              <a:rPr lang="en-GB" dirty="0"/>
              <a:t> </a:t>
            </a:r>
            <a:r>
              <a:rPr lang="en-GB" i="1" dirty="0" err="1"/>
              <a:t>Polygraphiae</a:t>
            </a:r>
            <a:r>
              <a:rPr lang="en-GB" dirty="0"/>
              <a:t>.</a:t>
            </a:r>
            <a:endParaRPr lang="id-ID" dirty="0"/>
          </a:p>
          <a:p>
            <a:pPr marL="0" indent="0" algn="just">
              <a:buNone/>
            </a:pPr>
            <a:r>
              <a:rPr lang="it-IT" b="1" dirty="0"/>
              <a:t>Giovanni Battista Porta </a:t>
            </a:r>
            <a:r>
              <a:rPr lang="it-IT" dirty="0"/>
              <a:t>menggambarkan cara menyembunyikan pesan</a:t>
            </a:r>
            <a:r>
              <a:rPr lang="id-ID" dirty="0"/>
              <a:t> </a:t>
            </a:r>
            <a:r>
              <a:rPr lang="en-GB" dirty="0"/>
              <a:t>di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telur</a:t>
            </a:r>
            <a:r>
              <a:rPr lang="en-GB" dirty="0"/>
              <a:t> rebus.</a:t>
            </a:r>
            <a:endParaRPr lang="id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Sejarah steganografi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2"/>
            </a:pPr>
            <a:r>
              <a:rPr lang="it-IT" sz="2000" b="1" dirty="0"/>
              <a:t>Steganografi </a:t>
            </a:r>
            <a:r>
              <a:rPr lang="en-GB" sz="2000" b="1" dirty="0"/>
              <a:t>Zaman </a:t>
            </a:r>
            <a:r>
              <a:rPr lang="en-GB" sz="2000" b="1" dirty="0" err="1"/>
              <a:t>Renaisans</a:t>
            </a:r>
            <a:r>
              <a:rPr lang="en-GB" sz="2000" b="1" dirty="0"/>
              <a:t> (</a:t>
            </a:r>
            <a:r>
              <a:rPr lang="en-GB" sz="2000" b="1" i="1" dirty="0"/>
              <a:t>Renaissance Steganography</a:t>
            </a:r>
            <a:r>
              <a:rPr lang="en-GB" sz="2000" b="1" dirty="0"/>
              <a:t>)</a:t>
            </a:r>
            <a:endParaRPr lang="id-ID" sz="2000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226024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dirty="0" err="1"/>
              <a:t>Selama</a:t>
            </a:r>
            <a:r>
              <a:rPr lang="en-GB" dirty="0"/>
              <a:t> </a:t>
            </a:r>
            <a:r>
              <a:rPr lang="en-GB" dirty="0" err="1"/>
              <a:t>terjadinya</a:t>
            </a:r>
            <a:r>
              <a:rPr lang="en-GB" dirty="0"/>
              <a:t> </a:t>
            </a:r>
            <a:r>
              <a:rPr lang="en-GB" dirty="0" err="1"/>
              <a:t>Perang</a:t>
            </a:r>
            <a:r>
              <a:rPr lang="en-GB" dirty="0"/>
              <a:t> Dunia ke-2, </a:t>
            </a:r>
            <a:r>
              <a:rPr lang="en-GB" dirty="0" err="1"/>
              <a:t>tinta</a:t>
            </a:r>
            <a:r>
              <a:rPr lang="en-GB" dirty="0"/>
              <a:t> yang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(</a:t>
            </a:r>
            <a:r>
              <a:rPr lang="en-GB" i="1" dirty="0"/>
              <a:t>invisible ink</a:t>
            </a:r>
            <a:r>
              <a:rPr lang="en-GB" dirty="0"/>
              <a:t>)</a:t>
            </a:r>
            <a:r>
              <a:rPr lang="id-ID" dirty="0"/>
              <a:t> </a:t>
            </a:r>
            <a:r>
              <a:rPr lang="en-GB" dirty="0" err="1"/>
              <a:t>telah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menulis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pada </a:t>
            </a:r>
            <a:r>
              <a:rPr lang="en-GB" dirty="0" err="1"/>
              <a:t>lembaran</a:t>
            </a:r>
            <a:r>
              <a:rPr lang="en-GB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sehingga</a:t>
            </a:r>
            <a:r>
              <a:rPr lang="en-GB" dirty="0"/>
              <a:t> </a:t>
            </a:r>
            <a:r>
              <a:rPr lang="en-GB" dirty="0" err="1"/>
              <a:t>saat</a:t>
            </a:r>
            <a:r>
              <a:rPr lang="id-ID" dirty="0"/>
              <a:t>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jatuh</a:t>
            </a:r>
            <a:r>
              <a:rPr lang="en-GB" dirty="0"/>
              <a:t> di </a:t>
            </a:r>
            <a:r>
              <a:rPr lang="en-GB" dirty="0" err="1"/>
              <a:t>tangan</a:t>
            </a:r>
            <a:r>
              <a:rPr lang="en-GB" dirty="0"/>
              <a:t> </a:t>
            </a:r>
            <a:r>
              <a:rPr lang="en-GB" dirty="0" err="1"/>
              <a:t>pihak</a:t>
            </a:r>
            <a:r>
              <a:rPr lang="en-GB" dirty="0"/>
              <a:t> lain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tampak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lembara</a:t>
            </a:r>
            <a:r>
              <a:rPr lang="id-ID" dirty="0"/>
              <a:t>n </a:t>
            </a:r>
            <a:r>
              <a:rPr lang="en-GB" dirty="0" err="1"/>
              <a:t>kertas</a:t>
            </a:r>
            <a:r>
              <a:rPr lang="en-GB" dirty="0"/>
              <a:t> </a:t>
            </a:r>
            <a:r>
              <a:rPr lang="en-GB" dirty="0" err="1"/>
              <a:t>kosong</a:t>
            </a:r>
            <a:r>
              <a:rPr lang="en-GB" dirty="0"/>
              <a:t> </a:t>
            </a:r>
            <a:r>
              <a:rPr lang="en-GB" dirty="0" err="1"/>
              <a:t>biasa</a:t>
            </a:r>
            <a:r>
              <a:rPr lang="en-GB" dirty="0"/>
              <a:t>.</a:t>
            </a:r>
            <a:endParaRPr lang="id-ID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3"/>
            </a:pPr>
            <a:r>
              <a:rPr lang="en-GB" sz="2000" b="1" dirty="0" err="1"/>
              <a:t>Steganografi</a:t>
            </a:r>
            <a:r>
              <a:rPr lang="en-GB" sz="2000" b="1" dirty="0"/>
              <a:t> Zaman </a:t>
            </a:r>
            <a:r>
              <a:rPr lang="en-GB" sz="2000" b="1" dirty="0" err="1"/>
              <a:t>Perang</a:t>
            </a:r>
            <a:r>
              <a:rPr lang="en-GB" sz="2000" b="1" dirty="0"/>
              <a:t> Dunia (</a:t>
            </a:r>
            <a:r>
              <a:rPr lang="en-GB" sz="2000" b="1" i="1" dirty="0"/>
              <a:t>World War Steganography</a:t>
            </a:r>
            <a:r>
              <a:rPr lang="en-GB" sz="2000" b="1" dirty="0"/>
              <a:t>)</a:t>
            </a:r>
            <a:endParaRPr lang="id-ID" sz="20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719403" y="763033"/>
            <a:ext cx="4019149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403" y="3098612"/>
            <a:ext cx="33218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19403" y="4197085"/>
            <a:ext cx="3305860" cy="21122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grpSp>
        <p:nvGrpSpPr>
          <p:cNvPr id="13" name="Group 12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6FB39287-9CB0-413B-972F-865D1C349FE5}"/>
              </a:ext>
            </a:extLst>
          </p:cNvPr>
          <p:cNvGrpSpPr/>
          <p:nvPr/>
        </p:nvGrpSpPr>
        <p:grpSpPr>
          <a:xfrm flipH="1">
            <a:off x="511583" y="420985"/>
            <a:ext cx="9200452" cy="6012983"/>
            <a:chOff x="252031" y="391887"/>
            <a:chExt cx="7433283" cy="62157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C455D5-BFBA-455E-9EAD-40882AAC0E53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7000F2-FB43-4361-951F-9BEF37985CF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EB86F-E662-46D0-8E3A-4ECBE6C064E7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48A04-996F-4A35-9AE5-68FA1F1C854F}"/>
              </a:ext>
            </a:extLst>
          </p:cNvPr>
          <p:cNvSpPr txBox="1"/>
          <p:nvPr/>
        </p:nvSpPr>
        <p:spPr>
          <a:xfrm>
            <a:off x="1873501" y="2398315"/>
            <a:ext cx="8734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/>
              <a:t>S</a:t>
            </a:r>
            <a:r>
              <a:rPr lang="en-GB" dirty="0" err="1"/>
              <a:t>ejalan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perkembangan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konsep</a:t>
            </a:r>
            <a:r>
              <a:rPr lang="en-GB" dirty="0"/>
              <a:t> </a:t>
            </a:r>
            <a:r>
              <a:rPr lang="en-GB" dirty="0" err="1"/>
              <a:t>awal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diimplementasikan</a:t>
            </a:r>
            <a:r>
              <a:rPr lang="id-ID" dirty="0"/>
              <a:t> </a:t>
            </a:r>
            <a:r>
              <a:rPr lang="en-GB" dirty="0"/>
              <a:t>pula </a:t>
            </a:r>
            <a:r>
              <a:rPr lang="en-GB" dirty="0" err="1"/>
              <a:t>dalam</a:t>
            </a:r>
            <a:r>
              <a:rPr lang="en-GB" dirty="0"/>
              <a:t> dunia </a:t>
            </a:r>
            <a:r>
              <a:rPr lang="en-GB" dirty="0" err="1"/>
              <a:t>komputer</a:t>
            </a:r>
            <a:r>
              <a:rPr lang="en-GB" dirty="0"/>
              <a:t>, yang </a:t>
            </a:r>
            <a:r>
              <a:rPr lang="en-GB" dirty="0" err="1"/>
              <a:t>kemudian</a:t>
            </a:r>
            <a:r>
              <a:rPr lang="en-GB" dirty="0"/>
              <a:t> </a:t>
            </a:r>
            <a:r>
              <a:rPr lang="en-GB" dirty="0" err="1"/>
              <a:t>dikenal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istilah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id-ID" dirty="0"/>
              <a:t> </a:t>
            </a:r>
            <a:r>
              <a:rPr lang="en-GB" i="1" dirty="0"/>
              <a:t>digital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 err="1"/>
              <a:t>Terdapat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tahapan</a:t>
            </a:r>
            <a:r>
              <a:rPr lang="en-GB" dirty="0"/>
              <a:t> </a:t>
            </a:r>
            <a:r>
              <a:rPr lang="en-GB" dirty="0" err="1"/>
              <a:t>umum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i="1" dirty="0"/>
              <a:t>digital</a:t>
            </a:r>
            <a:r>
              <a:rPr lang="en-GB" dirty="0"/>
              <a:t>, </a:t>
            </a:r>
            <a:r>
              <a:rPr lang="en-GB" dirty="0" err="1"/>
              <a:t>yaitu</a:t>
            </a:r>
            <a:r>
              <a:rPr lang="id-ID" dirty="0"/>
              <a:t> </a:t>
            </a:r>
            <a:r>
              <a:rPr lang="en-GB" dirty="0"/>
              <a:t>proses </a:t>
            </a:r>
            <a:r>
              <a:rPr lang="en-GB" i="1" dirty="0"/>
              <a:t>embedding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i="1" dirty="0"/>
              <a:t>encoding</a:t>
            </a:r>
            <a:r>
              <a:rPr lang="en-GB" dirty="0"/>
              <a:t> (</a:t>
            </a:r>
            <a:r>
              <a:rPr lang="en-GB" dirty="0" err="1"/>
              <a:t>penyisipan</a:t>
            </a:r>
            <a:r>
              <a:rPr lang="en-GB" dirty="0"/>
              <a:t>) dan proses </a:t>
            </a:r>
            <a:r>
              <a:rPr lang="en-GB" i="1" dirty="0"/>
              <a:t>extracting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i="1" dirty="0"/>
              <a:t>decoding</a:t>
            </a:r>
            <a:r>
              <a:rPr lang="id-ID" dirty="0"/>
              <a:t> </a:t>
            </a:r>
            <a:r>
              <a:rPr lang="en-GB" dirty="0"/>
              <a:t>(</a:t>
            </a:r>
            <a:r>
              <a:rPr lang="en-GB" dirty="0" err="1"/>
              <a:t>pemekaran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pengungkapan</a:t>
            </a:r>
            <a:r>
              <a:rPr lang="en-GB" dirty="0"/>
              <a:t> </a:t>
            </a:r>
            <a:r>
              <a:rPr lang="en-GB" dirty="0" err="1"/>
              <a:t>kembali</a:t>
            </a:r>
            <a:r>
              <a:rPr lang="en-GB" dirty="0"/>
              <a:t> (</a:t>
            </a:r>
            <a:r>
              <a:rPr lang="en-GB" i="1" dirty="0"/>
              <a:t>reveal</a:t>
            </a:r>
            <a:r>
              <a:rPr lang="en-GB" dirty="0"/>
              <a:t>)). Hasil yang </a:t>
            </a:r>
            <a:r>
              <a:rPr lang="en-GB" dirty="0" err="1"/>
              <a:t>didapat</a:t>
            </a:r>
            <a:r>
              <a:rPr lang="id-ID" dirty="0"/>
              <a:t> </a:t>
            </a:r>
            <a:r>
              <a:rPr lang="en-GB" dirty="0" err="1"/>
              <a:t>setelah</a:t>
            </a:r>
            <a:r>
              <a:rPr lang="en-GB" dirty="0"/>
              <a:t> proses </a:t>
            </a:r>
            <a:r>
              <a:rPr lang="en-GB" i="1" dirty="0"/>
              <a:t>embedding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i="1" dirty="0"/>
              <a:t>encoding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i="1" dirty="0" err="1"/>
              <a:t>stego</a:t>
            </a:r>
            <a:r>
              <a:rPr lang="en-GB" i="1" dirty="0"/>
              <a:t> object </a:t>
            </a:r>
            <a:r>
              <a:rPr lang="en-GB" dirty="0"/>
              <a:t>(</a:t>
            </a:r>
            <a:r>
              <a:rPr lang="en-GB" dirty="0" err="1"/>
              <a:t>apabila</a:t>
            </a:r>
            <a:r>
              <a:rPr lang="en-GB" dirty="0"/>
              <a:t> media</a:t>
            </a:r>
            <a:r>
              <a:rPr lang="id-ID" dirty="0"/>
              <a:t> </a:t>
            </a:r>
            <a:r>
              <a:rPr lang="en-GB" dirty="0" err="1"/>
              <a:t>penampung</a:t>
            </a:r>
            <a:r>
              <a:rPr lang="en-GB" dirty="0"/>
              <a:t>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berupa</a:t>
            </a:r>
            <a:r>
              <a:rPr lang="en-GB" dirty="0"/>
              <a:t> data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maka</a:t>
            </a:r>
            <a:r>
              <a:rPr lang="en-GB" dirty="0"/>
              <a:t>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i="1" dirty="0" err="1"/>
              <a:t>stego</a:t>
            </a:r>
            <a:r>
              <a:rPr lang="en-GB" i="1" dirty="0"/>
              <a:t> image</a:t>
            </a:r>
            <a:r>
              <a:rPr lang="en-GB" dirty="0"/>
              <a:t>) [18].</a:t>
            </a:r>
            <a:endParaRPr lang="fi-FI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452392-9520-47F2-ABC9-395642CE75E8}"/>
              </a:ext>
            </a:extLst>
          </p:cNvPr>
          <p:cNvSpPr txBox="1">
            <a:spLocks/>
          </p:cNvSpPr>
          <p:nvPr/>
        </p:nvSpPr>
        <p:spPr>
          <a:xfrm>
            <a:off x="1213306" y="581881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Sejarah steganografi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2E9BD6F-EDD4-4B0C-8259-B0F0E2C56BD1}"/>
              </a:ext>
            </a:extLst>
          </p:cNvPr>
          <p:cNvSpPr txBox="1">
            <a:spLocks/>
          </p:cNvSpPr>
          <p:nvPr/>
        </p:nvSpPr>
        <p:spPr>
          <a:xfrm>
            <a:off x="1919336" y="1460632"/>
            <a:ext cx="5271352" cy="407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spcBef>
                <a:spcPts val="800"/>
              </a:spcBef>
              <a:buFont typeface="+mj-lt"/>
              <a:buAutoNum type="arabicPeriod" startAt="4"/>
            </a:pPr>
            <a:r>
              <a:rPr lang="it-IT" sz="2000" b="1" dirty="0"/>
              <a:t>Steganografi </a:t>
            </a:r>
            <a:r>
              <a:rPr lang="en-GB" sz="2000" b="1" i="1" dirty="0"/>
              <a:t>D</a:t>
            </a:r>
            <a:r>
              <a:rPr lang="id-ID" sz="2000" b="1" i="1" dirty="0"/>
              <a:t>igital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F38409A5-27D0-4DAA-AF68-4F93020070E7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ED5E0B-BCDD-4005-A7AA-959A43CD8DDB}"/>
              </a:ext>
            </a:extLst>
          </p:cNvPr>
          <p:cNvGrpSpPr/>
          <p:nvPr/>
        </p:nvGrpSpPr>
        <p:grpSpPr>
          <a:xfrm>
            <a:off x="8764688" y="681316"/>
            <a:ext cx="1017472" cy="1017472"/>
            <a:chOff x="5483" y="71011"/>
            <a:chExt cx="1017472" cy="101747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626349-03A7-4D8E-B1D5-A0A8276CDB10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F1D9F55C-C1C7-4EA0-A547-162AA5BDF26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5640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r>
              <a:rPr lang="en-GB" dirty="0" err="1"/>
              <a:t>Berdasarkan</a:t>
            </a:r>
            <a:r>
              <a:rPr lang="en-GB" dirty="0"/>
              <a:t> </a:t>
            </a:r>
            <a:r>
              <a:rPr lang="en-GB" dirty="0" err="1"/>
              <a:t>ranah</a:t>
            </a:r>
            <a:r>
              <a:rPr lang="en-GB" dirty="0"/>
              <a:t> </a:t>
            </a:r>
            <a:r>
              <a:rPr lang="en-GB" dirty="0" err="1"/>
              <a:t>operasinya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1962673"/>
            <a:ext cx="6359236" cy="36761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b="1" dirty="0"/>
              <a:t>1.</a:t>
            </a:r>
            <a:r>
              <a:rPr lang="id-ID" sz="1800" b="1" dirty="0"/>
              <a:t> </a:t>
            </a:r>
            <a:r>
              <a:rPr lang="en-GB" sz="1800" b="1" i="1" dirty="0"/>
              <a:t>Spatial (time) domain methods</a:t>
            </a:r>
          </a:p>
          <a:p>
            <a:pPr marL="0" indent="0" algn="just">
              <a:buNone/>
            </a:pPr>
            <a:r>
              <a:rPr lang="id-ID" sz="1800" dirty="0"/>
              <a:t>	</a:t>
            </a:r>
            <a:r>
              <a:rPr lang="en-GB" sz="1800" dirty="0" err="1"/>
              <a:t>Memodifikasi</a:t>
            </a:r>
            <a:r>
              <a:rPr lang="en-GB" sz="1800" dirty="0"/>
              <a:t> </a:t>
            </a:r>
            <a:r>
              <a:rPr lang="en-GB" sz="1800" dirty="0" err="1"/>
              <a:t>langsung</a:t>
            </a:r>
            <a:r>
              <a:rPr lang="en-GB" sz="1800" dirty="0"/>
              <a:t> </a:t>
            </a:r>
            <a:r>
              <a:rPr lang="en-GB" sz="1800" dirty="0" err="1"/>
              <a:t>nilai</a:t>
            </a:r>
            <a:r>
              <a:rPr lang="en-GB" sz="1800" dirty="0"/>
              <a:t> </a:t>
            </a:r>
            <a:r>
              <a:rPr lang="en-GB" sz="1800" i="1" dirty="0"/>
              <a:t>byte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i="1" dirty="0"/>
              <a:t>cover-object</a:t>
            </a:r>
            <a:r>
              <a:rPr lang="en-GB" sz="1800" dirty="0"/>
              <a:t> (</a:t>
            </a:r>
            <a:r>
              <a:rPr lang="en-GB" sz="1800" dirty="0" err="1"/>
              <a:t>nilai</a:t>
            </a:r>
            <a:r>
              <a:rPr lang="en-GB" sz="1800" dirty="0"/>
              <a:t> </a:t>
            </a:r>
            <a:r>
              <a:rPr lang="en-GB" sz="1800" i="1" dirty="0"/>
              <a:t>byte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merepresentasikan</a:t>
            </a:r>
            <a:r>
              <a:rPr lang="id-ID" sz="1800" dirty="0"/>
              <a:t> </a:t>
            </a:r>
            <a:r>
              <a:rPr lang="pt-BR" sz="1800" dirty="0"/>
              <a:t>intensitas/warna </a:t>
            </a:r>
            <a:r>
              <a:rPr lang="pt-BR" sz="1800" i="1" dirty="0"/>
              <a:t>pixel</a:t>
            </a:r>
            <a:r>
              <a:rPr lang="pt-BR" sz="1800" dirty="0"/>
              <a:t> atau amplitudo). Contoh: Metode modifikasi</a:t>
            </a:r>
            <a:r>
              <a:rPr lang="id-ID" sz="1800" dirty="0"/>
              <a:t> </a:t>
            </a:r>
            <a:r>
              <a:rPr lang="en-GB" sz="1800" dirty="0"/>
              <a:t>LSB</a:t>
            </a:r>
          </a:p>
          <a:p>
            <a:pPr marL="0" indent="0" algn="just">
              <a:buNone/>
            </a:pPr>
            <a:r>
              <a:rPr lang="en-GB" sz="1800" b="1" dirty="0"/>
              <a:t>2. </a:t>
            </a:r>
            <a:r>
              <a:rPr lang="en-GB" sz="1800" b="1" i="1" dirty="0" err="1"/>
              <a:t>Tranform</a:t>
            </a:r>
            <a:r>
              <a:rPr lang="en-GB" sz="1800" b="1" i="1" dirty="0"/>
              <a:t> domain methods</a:t>
            </a:r>
          </a:p>
          <a:p>
            <a:pPr marL="0" indent="0" algn="just">
              <a:buNone/>
            </a:pPr>
            <a:r>
              <a:rPr lang="id-ID" sz="1800" dirty="0"/>
              <a:t>	</a:t>
            </a:r>
            <a:r>
              <a:rPr lang="pt-BR" sz="1800" dirty="0"/>
              <a:t>Memodifikasi hasil transformasi sinyal dalam ranah </a:t>
            </a:r>
            <a:r>
              <a:rPr lang="pt-BR" sz="1800" i="1" dirty="0"/>
              <a:t>transform</a:t>
            </a:r>
            <a:r>
              <a:rPr lang="pt-BR" sz="1800" dirty="0"/>
              <a:t> (hasil transformasi</a:t>
            </a:r>
            <a:r>
              <a:rPr lang="id-ID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ranah</a:t>
            </a:r>
            <a:r>
              <a:rPr lang="en-GB" sz="1800" dirty="0"/>
              <a:t> </a:t>
            </a:r>
            <a:r>
              <a:rPr lang="en-GB" sz="1800" dirty="0" err="1"/>
              <a:t>spasial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en-GB" sz="1800" dirty="0" err="1"/>
              <a:t>ranah</a:t>
            </a:r>
            <a:r>
              <a:rPr lang="en-GB" sz="1800" dirty="0"/>
              <a:t> lain (</a:t>
            </a:r>
            <a:r>
              <a:rPr lang="en-GB" sz="1800" dirty="0" err="1"/>
              <a:t>misalnya</a:t>
            </a:r>
            <a:r>
              <a:rPr lang="en-GB" sz="1800" dirty="0"/>
              <a:t> </a:t>
            </a:r>
            <a:r>
              <a:rPr lang="en-GB" sz="1800" dirty="0" err="1"/>
              <a:t>ranah</a:t>
            </a:r>
            <a:r>
              <a:rPr lang="en-GB" sz="1800" dirty="0"/>
              <a:t> </a:t>
            </a:r>
            <a:r>
              <a:rPr lang="en-GB" sz="1800" dirty="0" err="1"/>
              <a:t>frekuensi</a:t>
            </a:r>
            <a:r>
              <a:rPr lang="en-GB" sz="1800" dirty="0"/>
              <a:t>). </a:t>
            </a:r>
            <a:r>
              <a:rPr lang="en-GB" sz="1800" dirty="0" err="1"/>
              <a:t>Contoh</a:t>
            </a:r>
            <a:r>
              <a:rPr lang="en-GB" sz="1800" dirty="0"/>
              <a:t>: </a:t>
            </a:r>
            <a:r>
              <a:rPr lang="en-GB" sz="1800" dirty="0" err="1"/>
              <a:t>Metode</a:t>
            </a:r>
            <a:r>
              <a:rPr lang="id-ID" sz="1800" dirty="0"/>
              <a:t> </a:t>
            </a:r>
            <a:r>
              <a:rPr lang="en-GB" sz="1800" i="1" dirty="0"/>
              <a:t>Spread Spectrum</a:t>
            </a:r>
            <a:r>
              <a:rPr lang="en-GB" sz="1800" dirty="0"/>
              <a:t> [14].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973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Pada </a:t>
            </a:r>
            <a:r>
              <a:rPr lang="en-GB" dirty="0" err="1"/>
              <a:t>berkas</a:t>
            </a:r>
            <a:r>
              <a:rPr lang="id-ID" dirty="0"/>
              <a:t> </a:t>
            </a:r>
            <a:r>
              <a:rPr lang="en-GB" i="1" dirty="0"/>
              <a:t>bitmap</a:t>
            </a:r>
            <a:r>
              <a:rPr lang="en-GB" dirty="0"/>
              <a:t> 24 bit,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i="1" dirty="0"/>
              <a:t>pixel</a:t>
            </a:r>
            <a:r>
              <a:rPr lang="en-GB" dirty="0"/>
              <a:t> (</a:t>
            </a:r>
            <a:r>
              <a:rPr lang="en-GB" dirty="0" err="1"/>
              <a:t>titik</a:t>
            </a:r>
            <a:r>
              <a:rPr lang="en-GB" dirty="0"/>
              <a:t>) pada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terdiri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susunan</a:t>
            </a:r>
            <a:r>
              <a:rPr lang="en-GB" dirty="0"/>
              <a:t> </a:t>
            </a:r>
            <a:r>
              <a:rPr lang="en-GB" dirty="0" err="1"/>
              <a:t>tiga</a:t>
            </a:r>
            <a:r>
              <a:rPr lang="id-ID" dirty="0"/>
              <a:t>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i="1" dirty="0"/>
              <a:t>Red, Green dan Blue </a:t>
            </a:r>
            <a:r>
              <a:rPr lang="en-GB" dirty="0"/>
              <a:t>(RGB) yang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dirty="0" err="1"/>
              <a:t>disusun</a:t>
            </a:r>
            <a:r>
              <a:rPr lang="en-GB" dirty="0"/>
              <a:t> oleh </a:t>
            </a:r>
            <a:r>
              <a:rPr lang="en-GB" dirty="0" err="1"/>
              <a:t>bilangan</a:t>
            </a:r>
            <a:r>
              <a:rPr lang="id-ID" dirty="0"/>
              <a:t> </a:t>
            </a:r>
            <a:r>
              <a:rPr lang="en-GB" dirty="0"/>
              <a:t>8 bit (</a:t>
            </a:r>
            <a:r>
              <a:rPr lang="en-GB" i="1" dirty="0"/>
              <a:t>byte</a:t>
            </a:r>
            <a:r>
              <a:rPr lang="en-GB" dirty="0"/>
              <a:t>) </a:t>
            </a:r>
            <a:r>
              <a:rPr lang="en-GB" dirty="0" err="1"/>
              <a:t>dari</a:t>
            </a:r>
            <a:r>
              <a:rPr lang="en-GB" dirty="0"/>
              <a:t> 0 </a:t>
            </a:r>
            <a:r>
              <a:rPr lang="en-GB" dirty="0" err="1"/>
              <a:t>sampai</a:t>
            </a:r>
            <a:r>
              <a:rPr lang="en-GB" dirty="0"/>
              <a:t> 255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format </a:t>
            </a:r>
            <a:r>
              <a:rPr lang="en-GB" dirty="0" err="1"/>
              <a:t>biner</a:t>
            </a:r>
            <a:r>
              <a:rPr lang="en-GB" dirty="0"/>
              <a:t> 00000000 </a:t>
            </a:r>
            <a:r>
              <a:rPr lang="en-GB" dirty="0" err="1"/>
              <a:t>sampai</a:t>
            </a:r>
            <a:r>
              <a:rPr lang="id-ID" dirty="0"/>
              <a:t> </a:t>
            </a:r>
            <a:r>
              <a:rPr lang="en-GB" dirty="0"/>
              <a:t>11111111.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demikian</a:t>
            </a:r>
            <a:r>
              <a:rPr lang="en-GB" dirty="0"/>
              <a:t>, pada </a:t>
            </a:r>
            <a:r>
              <a:rPr lang="en-GB" dirty="0" err="1"/>
              <a:t>setiap</a:t>
            </a:r>
            <a:r>
              <a:rPr lang="en-GB" dirty="0"/>
              <a:t> </a:t>
            </a:r>
            <a:r>
              <a:rPr lang="en-GB" i="1" dirty="0"/>
              <a:t>pixel</a:t>
            </a:r>
            <a:r>
              <a:rPr lang="en-GB" dirty="0"/>
              <a:t> </a:t>
            </a:r>
            <a:r>
              <a:rPr lang="en-GB" dirty="0" err="1"/>
              <a:t>berkas</a:t>
            </a:r>
            <a:r>
              <a:rPr lang="en-GB" dirty="0"/>
              <a:t> bitmap 24 bit </a:t>
            </a:r>
            <a:r>
              <a:rPr lang="en-GB" dirty="0" err="1"/>
              <a:t>kita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menggantikan</a:t>
            </a:r>
            <a:r>
              <a:rPr lang="en-GB" dirty="0"/>
              <a:t> 3 bit data di </a:t>
            </a:r>
            <a:r>
              <a:rPr lang="en-GB" dirty="0" err="1"/>
              <a:t>setiap</a:t>
            </a:r>
            <a:r>
              <a:rPr lang="en-GB" dirty="0"/>
              <a:t> bit </a:t>
            </a:r>
            <a:r>
              <a:rPr lang="en-GB" dirty="0" err="1"/>
              <a:t>terakhir</a:t>
            </a:r>
            <a:r>
              <a:rPr lang="en-GB" dirty="0"/>
              <a:t>.</a:t>
            </a:r>
            <a:endParaRPr lang="id-ID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metode steganografi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GB" sz="2000" b="1" i="1" dirty="0"/>
              <a:t>Least Significant Bit Insertion </a:t>
            </a:r>
            <a:r>
              <a:rPr lang="en-GB" sz="2000" b="1" dirty="0"/>
              <a:t>(LSB)</a:t>
            </a:r>
            <a:endParaRPr lang="id-ID" sz="2000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d-ID" dirty="0"/>
              <a:t>Merupakan m</a:t>
            </a:r>
            <a:r>
              <a:rPr lang="en-GB" dirty="0" err="1"/>
              <a:t>etode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id-ID" dirty="0"/>
              <a:t> </a:t>
            </a:r>
            <a:r>
              <a:rPr lang="en-GB" dirty="0"/>
              <a:t>data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matematika</a:t>
            </a:r>
            <a:r>
              <a:rPr lang="en-GB" dirty="0"/>
              <a:t>.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fungsi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i="1" dirty="0"/>
              <a:t>Discrete Cosine</a:t>
            </a:r>
            <a:r>
              <a:rPr lang="id-ID" i="1" dirty="0"/>
              <a:t> </a:t>
            </a:r>
            <a:r>
              <a:rPr lang="en-GB" i="1" dirty="0"/>
              <a:t>Transformation</a:t>
            </a:r>
            <a:r>
              <a:rPr lang="en-GB" dirty="0"/>
              <a:t> (DCT) dan </a:t>
            </a:r>
            <a:r>
              <a:rPr lang="en-GB" i="1" dirty="0"/>
              <a:t>Wavelet Transformation</a:t>
            </a:r>
            <a:r>
              <a:rPr lang="en-GB" dirty="0"/>
              <a:t>. </a:t>
            </a:r>
            <a:r>
              <a:rPr lang="en-GB" dirty="0" err="1"/>
              <a:t>Fungsi</a:t>
            </a:r>
            <a:r>
              <a:rPr lang="en-GB" dirty="0"/>
              <a:t> DCT dan </a:t>
            </a:r>
            <a:r>
              <a:rPr lang="en-GB" i="1" dirty="0"/>
              <a:t>Wavelet</a:t>
            </a:r>
            <a:r>
              <a:rPr lang="id-ID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mentransformasi</a:t>
            </a:r>
            <a:r>
              <a:rPr lang="en-GB" dirty="0"/>
              <a:t> data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</a:t>
            </a:r>
            <a:r>
              <a:rPr lang="en-GB" i="1" dirty="0"/>
              <a:t>domain</a:t>
            </a:r>
            <a:r>
              <a:rPr lang="en-GB" dirty="0"/>
              <a:t>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(</a:t>
            </a:r>
            <a:r>
              <a:rPr lang="en-GB" i="1" dirty="0"/>
              <a:t>domain</a:t>
            </a:r>
            <a:r>
              <a:rPr lang="en-GB" dirty="0"/>
              <a:t>)</a:t>
            </a:r>
            <a:r>
              <a:rPr lang="id-ID" dirty="0"/>
              <a:t> </a:t>
            </a:r>
            <a:r>
              <a:rPr lang="sv-SE" dirty="0"/>
              <a:t>yang lain. Fungsi DCT yaitu mentransformasi data dari tempat spatial (</a:t>
            </a:r>
            <a:r>
              <a:rPr lang="sv-SE" i="1" dirty="0"/>
              <a:t>spatial</a:t>
            </a:r>
            <a:r>
              <a:rPr lang="id-ID" i="1" dirty="0"/>
              <a:t> </a:t>
            </a:r>
            <a:r>
              <a:rPr lang="en-GB" i="1" dirty="0"/>
              <a:t>domain</a:t>
            </a:r>
            <a:r>
              <a:rPr lang="en-GB" dirty="0"/>
              <a:t>)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tempat</a:t>
            </a:r>
            <a:r>
              <a:rPr lang="en-GB" dirty="0"/>
              <a:t> </a:t>
            </a:r>
            <a:r>
              <a:rPr lang="en-GB" dirty="0" err="1"/>
              <a:t>frekuensi</a:t>
            </a:r>
            <a:r>
              <a:rPr lang="en-GB" dirty="0"/>
              <a:t> (</a:t>
            </a:r>
            <a:r>
              <a:rPr lang="en-GB" i="1" dirty="0"/>
              <a:t>frequency</a:t>
            </a:r>
            <a:r>
              <a:rPr lang="en-GB" dirty="0"/>
              <a:t> </a:t>
            </a:r>
            <a:r>
              <a:rPr lang="en-GB" i="1" dirty="0"/>
              <a:t>domain</a:t>
            </a:r>
            <a:r>
              <a:rPr lang="en-GB" dirty="0"/>
              <a:t>).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GB" sz="2000" b="1" i="1" dirty="0"/>
              <a:t>Algorithms and Transformation</a:t>
            </a:r>
            <a:endParaRPr lang="id-ID" sz="20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314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i="1" dirty="0"/>
              <a:t>Redundant Pattern Encoding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kecil</a:t>
            </a:r>
            <a:r>
              <a:rPr lang="en-GB" dirty="0"/>
              <a:t> pada </a:t>
            </a:r>
            <a:r>
              <a:rPr lang="en-GB" dirty="0" err="1"/>
              <a:t>kebanyakan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. </a:t>
            </a:r>
            <a:r>
              <a:rPr lang="en-GB" dirty="0" err="1"/>
              <a:t>Keuntungan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bertahan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i="1" dirty="0"/>
              <a:t>cropping</a:t>
            </a:r>
            <a:r>
              <a:rPr lang="en-GB" dirty="0"/>
              <a:t> (</a:t>
            </a:r>
            <a:r>
              <a:rPr lang="en-GB" dirty="0" err="1"/>
              <a:t>kegagalan</a:t>
            </a:r>
            <a:r>
              <a:rPr lang="en-GB" dirty="0"/>
              <a:t>).</a:t>
            </a:r>
            <a:r>
              <a:rPr lang="id-ID" dirty="0"/>
              <a:t> </a:t>
            </a:r>
            <a:r>
              <a:rPr lang="en-GB" dirty="0" err="1"/>
              <a:t>Kerugiannya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menggambar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besar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metode steganografi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GB" sz="2000" b="1" i="1"/>
              <a:t>Redundant Pattern Encoding</a:t>
            </a:r>
            <a:endParaRPr lang="id-ID" sz="2000" b="1" i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i="1" dirty="0"/>
              <a:t>Spread Spectrum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terpencar-pencar</a:t>
            </a:r>
            <a:r>
              <a:rPr lang="en-GB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yang </a:t>
            </a:r>
            <a:r>
              <a:rPr lang="en-GB" dirty="0" err="1"/>
              <a:t>diacak</a:t>
            </a:r>
            <a:r>
              <a:rPr lang="en-GB" dirty="0"/>
              <a:t> (</a:t>
            </a:r>
            <a:r>
              <a:rPr lang="en-GB" i="1" dirty="0"/>
              <a:t>encrypted</a:t>
            </a:r>
            <a:r>
              <a:rPr lang="en-GB" dirty="0"/>
              <a:t>)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(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LSB).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membaca</a:t>
            </a:r>
            <a:r>
              <a:rPr lang="en-GB" dirty="0"/>
              <a:t> </a:t>
            </a:r>
            <a:r>
              <a:rPr lang="en-GB" dirty="0" err="1"/>
              <a:t>suatu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,</a:t>
            </a:r>
            <a:r>
              <a:rPr lang="id-ID" dirty="0"/>
              <a:t> </a:t>
            </a:r>
            <a:r>
              <a:rPr lang="en-GB" dirty="0" err="1"/>
              <a:t>penerima</a:t>
            </a:r>
            <a:r>
              <a:rPr lang="en-GB" dirty="0"/>
              <a:t> </a:t>
            </a:r>
            <a:r>
              <a:rPr lang="en-GB" dirty="0" err="1"/>
              <a:t>memerlukan</a:t>
            </a:r>
            <a:r>
              <a:rPr lang="en-GB" dirty="0"/>
              <a:t> </a:t>
            </a:r>
            <a:r>
              <a:rPr lang="en-GB" dirty="0" err="1"/>
              <a:t>algoritma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i="1" dirty="0"/>
              <a:t>crypto-key</a:t>
            </a:r>
            <a:r>
              <a:rPr lang="en-GB" dirty="0"/>
              <a:t> dan </a:t>
            </a:r>
            <a:r>
              <a:rPr lang="en-GB" i="1" dirty="0" err="1"/>
              <a:t>stego</a:t>
            </a:r>
            <a:r>
              <a:rPr lang="en-GB" i="1" dirty="0"/>
              <a:t>-key</a:t>
            </a:r>
            <a:r>
              <a:rPr lang="en-GB" dirty="0"/>
              <a:t>. </a:t>
            </a:r>
            <a:r>
              <a:rPr lang="en-GB" dirty="0" err="1"/>
              <a:t>Metode</a:t>
            </a:r>
            <a:r>
              <a:rPr lang="id-ID" dirty="0"/>
              <a:t> </a:t>
            </a:r>
            <a:r>
              <a:rPr lang="en-GB" dirty="0" err="1"/>
              <a:t>ini</a:t>
            </a:r>
            <a:r>
              <a:rPr lang="en-GB" dirty="0"/>
              <a:t> juga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diserang</a:t>
            </a:r>
            <a:r>
              <a:rPr lang="en-GB" dirty="0"/>
              <a:t> </a:t>
            </a:r>
            <a:r>
              <a:rPr lang="en-GB" dirty="0" err="1"/>
              <a:t>yaitu</a:t>
            </a:r>
            <a:r>
              <a:rPr lang="en-GB" dirty="0"/>
              <a:t> </a:t>
            </a:r>
            <a:r>
              <a:rPr lang="en-GB" dirty="0" err="1"/>
              <a:t>penghancuran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pengrusakan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id-ID" dirty="0"/>
              <a:t> </a:t>
            </a:r>
            <a:r>
              <a:rPr lang="en-GB" dirty="0"/>
              <a:t>dan proses </a:t>
            </a:r>
            <a:r>
              <a:rPr lang="en-GB" i="1" dirty="0"/>
              <a:t>image</a:t>
            </a:r>
            <a:r>
              <a:rPr lang="en-GB" dirty="0"/>
              <a:t> (</a:t>
            </a:r>
            <a:r>
              <a:rPr lang="en-GB" dirty="0" err="1"/>
              <a:t>gambar</a:t>
            </a:r>
            <a:r>
              <a:rPr lang="en-GB" dirty="0"/>
              <a:t>) [21].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GB" sz="2000" b="1" i="1"/>
              <a:t>Spread Spectrum Method</a:t>
            </a:r>
            <a:endParaRPr lang="id-ID" sz="2000" b="1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2350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1454727"/>
            <a:ext cx="4226024" cy="45478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 err="1"/>
              <a:t>Metode</a:t>
            </a:r>
            <a:r>
              <a:rPr lang="en-GB" dirty="0"/>
              <a:t> LSB dan </a:t>
            </a:r>
            <a:r>
              <a:rPr lang="en-GB" i="1" dirty="0"/>
              <a:t>Spread Spectrum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yang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id-ID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melakukan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. </a:t>
            </a:r>
            <a:r>
              <a:rPr lang="en-GB" dirty="0" err="1"/>
              <a:t>Selain</a:t>
            </a:r>
            <a:r>
              <a:rPr lang="en-GB" dirty="0"/>
              <a:t> </a:t>
            </a:r>
            <a:r>
              <a:rPr lang="en-GB" dirty="0" err="1"/>
              <a:t>karena</a:t>
            </a:r>
            <a:r>
              <a:rPr lang="en-GB" dirty="0"/>
              <a:t> </a:t>
            </a:r>
            <a:r>
              <a:rPr lang="en-GB" dirty="0" err="1"/>
              <a:t>metodenya</a:t>
            </a:r>
            <a:r>
              <a:rPr lang="en-GB" dirty="0"/>
              <a:t> yang </a:t>
            </a:r>
            <a:r>
              <a:rPr lang="en-GB" dirty="0" err="1"/>
              <a:t>sederhana</a:t>
            </a:r>
            <a:r>
              <a:rPr lang="en-GB" dirty="0"/>
              <a:t>, proses</a:t>
            </a:r>
            <a:r>
              <a:rPr lang="id-ID" dirty="0"/>
              <a:t> </a:t>
            </a:r>
            <a:r>
              <a:rPr lang="en-GB" i="1" dirty="0"/>
              <a:t>encoding</a:t>
            </a:r>
            <a:r>
              <a:rPr lang="en-GB" dirty="0"/>
              <a:t> dan </a:t>
            </a:r>
            <a:r>
              <a:rPr lang="en-GB" i="1" dirty="0"/>
              <a:t>decoding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kedua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dirty="0" err="1"/>
              <a:t>tersebut</a:t>
            </a:r>
            <a:r>
              <a:rPr lang="en-GB" dirty="0"/>
              <a:t> juga relative </a:t>
            </a:r>
            <a:r>
              <a:rPr lang="en-GB" dirty="0" err="1"/>
              <a:t>cepat</a:t>
            </a:r>
            <a:r>
              <a:rPr lang="id-ID" dirty="0"/>
              <a:t> </a:t>
            </a:r>
            <a:r>
              <a:rPr lang="en-GB" dirty="0"/>
              <a:t>[16]. </a:t>
            </a:r>
            <a:r>
              <a:rPr lang="en-GB" dirty="0" err="1"/>
              <a:t>Tetapi</a:t>
            </a:r>
            <a:r>
              <a:rPr lang="id-ID" dirty="0"/>
              <a:t> </a:t>
            </a:r>
            <a:r>
              <a:rPr lang="en-GB" dirty="0"/>
              <a:t>LSB </a:t>
            </a:r>
            <a:r>
              <a:rPr lang="en-GB" dirty="0" err="1"/>
              <a:t>memiliki</a:t>
            </a:r>
            <a:r>
              <a:rPr lang="en-GB" dirty="0"/>
              <a:t> proses </a:t>
            </a:r>
            <a:r>
              <a:rPr lang="en-GB" i="1" dirty="0"/>
              <a:t>encoding</a:t>
            </a:r>
            <a:r>
              <a:rPr lang="en-GB" dirty="0"/>
              <a:t> dan </a:t>
            </a:r>
            <a:r>
              <a:rPr lang="en-GB" i="1" dirty="0"/>
              <a:t>decoding</a:t>
            </a:r>
            <a:r>
              <a:rPr lang="en-GB" dirty="0"/>
              <a:t> yang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cepat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i="1" dirty="0"/>
              <a:t>Spread</a:t>
            </a:r>
            <a:r>
              <a:rPr lang="id-ID" i="1" dirty="0"/>
              <a:t> </a:t>
            </a:r>
            <a:r>
              <a:rPr lang="en-GB" i="1" dirty="0"/>
              <a:t>Spectrum </a:t>
            </a:r>
            <a:r>
              <a:rPr lang="en-GB" dirty="0" err="1"/>
              <a:t>karena</a:t>
            </a:r>
            <a:r>
              <a:rPr lang="en-GB" dirty="0"/>
              <a:t> proses </a:t>
            </a:r>
            <a:r>
              <a:rPr lang="en-GB" dirty="0" err="1"/>
              <a:t>metode</a:t>
            </a:r>
            <a:r>
              <a:rPr lang="en-GB" dirty="0"/>
              <a:t> </a:t>
            </a:r>
            <a:r>
              <a:rPr lang="en-GB" i="1" dirty="0"/>
              <a:t>Spread Spectrum</a:t>
            </a:r>
            <a:r>
              <a:rPr lang="en-GB" dirty="0"/>
              <a:t> </a:t>
            </a:r>
            <a:r>
              <a:rPr lang="en-GB" dirty="0" err="1"/>
              <a:t>harus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proses XOR </a:t>
            </a:r>
            <a:r>
              <a:rPr lang="en-GB" dirty="0" err="1"/>
              <a:t>antara</a:t>
            </a:r>
            <a:r>
              <a:rPr lang="id-ID" dirty="0"/>
              <a:t> </a:t>
            </a:r>
            <a:r>
              <a:rPr lang="en-GB" dirty="0" err="1"/>
              <a:t>pesan</a:t>
            </a:r>
            <a:r>
              <a:rPr lang="en-GB" dirty="0"/>
              <a:t> dan kata </a:t>
            </a:r>
            <a:r>
              <a:rPr lang="en-GB" dirty="0" err="1"/>
              <a:t>kunci</a:t>
            </a:r>
            <a:r>
              <a:rPr lang="en-GB" dirty="0"/>
              <a:t>, </a:t>
            </a:r>
            <a:r>
              <a:rPr lang="en-GB" dirty="0" err="1"/>
              <a:t>sedangkan</a:t>
            </a:r>
            <a:r>
              <a:rPr lang="en-GB" dirty="0"/>
              <a:t> LSB </a:t>
            </a:r>
            <a:r>
              <a:rPr lang="en-GB" dirty="0" err="1"/>
              <a:t>langsung</a:t>
            </a:r>
            <a:r>
              <a:rPr lang="en-GB" dirty="0"/>
              <a:t> </a:t>
            </a:r>
            <a:r>
              <a:rPr lang="en-GB" dirty="0" err="1"/>
              <a:t>menyisipkan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id-ID" dirty="0"/>
              <a:t> </a:t>
            </a:r>
            <a:r>
              <a:rPr lang="en-GB" dirty="0"/>
              <a:t>[15].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metode steganografi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EF92D4-AAAA-42C0-AE24-AD3A49A25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193" y="848996"/>
            <a:ext cx="5200151" cy="532453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8530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719403" y="763033"/>
            <a:ext cx="4019149" cy="2068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403" y="3098612"/>
            <a:ext cx="332185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19403" y="4197085"/>
            <a:ext cx="3305860" cy="21122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grpSp>
        <p:nvGrpSpPr>
          <p:cNvPr id="13" name="Group 12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6FB39287-9CB0-413B-972F-865D1C349FE5}"/>
              </a:ext>
            </a:extLst>
          </p:cNvPr>
          <p:cNvGrpSpPr/>
          <p:nvPr/>
        </p:nvGrpSpPr>
        <p:grpSpPr>
          <a:xfrm flipH="1">
            <a:off x="511584" y="420985"/>
            <a:ext cx="6411233" cy="6012983"/>
            <a:chOff x="252031" y="391887"/>
            <a:chExt cx="7433283" cy="621574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C455D5-BFBA-455E-9EAD-40882AAC0E53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7000F2-FB43-4361-951F-9BEF37985CF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0EB86F-E662-46D0-8E3A-4ECBE6C064E7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D48A04-996F-4A35-9AE5-68FA1F1C854F}"/>
              </a:ext>
            </a:extLst>
          </p:cNvPr>
          <p:cNvSpPr txBox="1"/>
          <p:nvPr/>
        </p:nvSpPr>
        <p:spPr>
          <a:xfrm>
            <a:off x="1616877" y="2078161"/>
            <a:ext cx="4973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Pada</a:t>
            </a:r>
            <a:r>
              <a:rPr lang="id-ID" dirty="0"/>
              <a:t> </a:t>
            </a:r>
            <a:r>
              <a:rPr lang="en-GB" dirty="0" err="1"/>
              <a:t>kriptografi</a:t>
            </a:r>
            <a:r>
              <a:rPr lang="en-GB" dirty="0"/>
              <a:t>, </a:t>
            </a:r>
            <a:r>
              <a:rPr lang="en-GB" dirty="0" err="1"/>
              <a:t>suatu</a:t>
            </a:r>
            <a:r>
              <a:rPr lang="en-GB" dirty="0"/>
              <a:t> data </a:t>
            </a:r>
            <a:r>
              <a:rPr lang="en-GB" i="1" dirty="0"/>
              <a:t>digital</a:t>
            </a:r>
            <a:r>
              <a:rPr lang="en-GB" dirty="0"/>
              <a:t> </a:t>
            </a:r>
            <a:r>
              <a:rPr lang="en-GB" dirty="0" err="1"/>
              <a:t>diamankan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cara</a:t>
            </a:r>
            <a:r>
              <a:rPr lang="en-GB" dirty="0"/>
              <a:t> </a:t>
            </a:r>
            <a:r>
              <a:rPr lang="en-GB" dirty="0" err="1"/>
              <a:t>mengenkripsi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dan</a:t>
            </a:r>
            <a:r>
              <a:rPr lang="id-ID" dirty="0"/>
              <a:t> </a:t>
            </a:r>
            <a:r>
              <a:rPr lang="en-GB" dirty="0" err="1"/>
              <a:t>menghasilkan</a:t>
            </a:r>
            <a:r>
              <a:rPr lang="en-GB" dirty="0"/>
              <a:t> </a:t>
            </a:r>
            <a:r>
              <a:rPr lang="en-GB" dirty="0" err="1"/>
              <a:t>sebuah</a:t>
            </a:r>
            <a:r>
              <a:rPr lang="en-GB" dirty="0"/>
              <a:t> data yang </a:t>
            </a:r>
            <a:r>
              <a:rPr lang="en-GB" dirty="0" err="1"/>
              <a:t>berupa</a:t>
            </a:r>
            <a:r>
              <a:rPr lang="en-GB" dirty="0"/>
              <a:t> </a:t>
            </a:r>
            <a:r>
              <a:rPr lang="en-GB" dirty="0" err="1"/>
              <a:t>sandi</a:t>
            </a:r>
            <a:r>
              <a:rPr lang="en-GB" dirty="0"/>
              <a:t>, </a:t>
            </a:r>
            <a:r>
              <a:rPr lang="en-GB" dirty="0" err="1"/>
              <a:t>secara</a:t>
            </a:r>
            <a:r>
              <a:rPr lang="en-GB" dirty="0"/>
              <a:t> visual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masih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id-ID" dirty="0"/>
              <a:t> </a:t>
            </a:r>
            <a:r>
              <a:rPr lang="en-GB" dirty="0" err="1"/>
              <a:t>terlihat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diketahui</a:t>
            </a:r>
            <a:r>
              <a:rPr lang="en-GB" dirty="0"/>
              <a:t>, </a:t>
            </a:r>
            <a:r>
              <a:rPr lang="en-GB" dirty="0" err="1"/>
              <a:t>hanya</a:t>
            </a:r>
            <a:r>
              <a:rPr lang="en-GB" dirty="0"/>
              <a:t> </a:t>
            </a:r>
            <a:r>
              <a:rPr lang="en-GB" dirty="0" err="1"/>
              <a:t>saja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dimengerti</a:t>
            </a:r>
            <a:r>
              <a:rPr lang="en-GB" dirty="0"/>
              <a:t>.</a:t>
            </a:r>
            <a:endParaRPr lang="id-ID" dirty="0"/>
          </a:p>
          <a:p>
            <a:pPr algn="just"/>
            <a:r>
              <a:rPr lang="en-GB" dirty="0" err="1"/>
              <a:t>Berbeda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yang </a:t>
            </a:r>
            <a:r>
              <a:rPr lang="en-GB" dirty="0" err="1"/>
              <a:t>tujuannya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menyembunyikan</a:t>
            </a:r>
            <a:r>
              <a:rPr lang="en-GB" dirty="0"/>
              <a:t> data </a:t>
            </a:r>
            <a:r>
              <a:rPr lang="en-GB" dirty="0" err="1"/>
              <a:t>ke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sebuah</a:t>
            </a:r>
            <a:r>
              <a:rPr lang="en-GB" dirty="0"/>
              <a:t> media yang lain, </a:t>
            </a:r>
            <a:r>
              <a:rPr lang="en-GB" dirty="0" err="1"/>
              <a:t>sehingga</a:t>
            </a:r>
            <a:r>
              <a:rPr lang="en-GB" dirty="0"/>
              <a:t> data </a:t>
            </a:r>
            <a:r>
              <a:rPr lang="en-GB" dirty="0" err="1"/>
              <a:t>tersebut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terlihat</a:t>
            </a:r>
            <a:r>
              <a:rPr lang="en-GB" dirty="0"/>
              <a:t> [20].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452392-9520-47F2-ABC9-395642CE75E8}"/>
              </a:ext>
            </a:extLst>
          </p:cNvPr>
          <p:cNvSpPr txBox="1">
            <a:spLocks/>
          </p:cNvSpPr>
          <p:nvPr/>
        </p:nvSpPr>
        <p:spPr>
          <a:xfrm>
            <a:off x="1213306" y="692734"/>
            <a:ext cx="9640882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perbedaan steganografi dan kriptografi</a:t>
            </a:r>
            <a:endParaRPr lang="en-US" dirty="0"/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F38409A5-27D0-4DAA-AF68-4F93020070E7}"/>
              </a:ext>
            </a:extLst>
          </p:cNvPr>
          <p:cNvSpPr txBox="1">
            <a:spLocks/>
          </p:cNvSpPr>
          <p:nvPr/>
        </p:nvSpPr>
        <p:spPr>
          <a:xfrm>
            <a:off x="11549269" y="6450196"/>
            <a:ext cx="642731" cy="40780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C2E478F-E849-4A8C-AF1F-CBCC78A7CBFA}" type="slidenum">
              <a:rPr lang="en-US" sz="1200" smtClean="0">
                <a:solidFill>
                  <a:schemeClr val="bg1"/>
                </a:solidFill>
              </a:rPr>
              <a:pPr algn="ctr"/>
              <a:t>19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A2C913E-E70F-4CF4-B318-937328275CF7}"/>
              </a:ext>
            </a:extLst>
          </p:cNvPr>
          <p:cNvGrpSpPr/>
          <p:nvPr/>
        </p:nvGrpSpPr>
        <p:grpSpPr>
          <a:xfrm>
            <a:off x="10941563" y="280514"/>
            <a:ext cx="1017472" cy="1017472"/>
            <a:chOff x="5483" y="71011"/>
            <a:chExt cx="1017472" cy="101747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36095-8CC1-4153-80D1-D7B9723B939B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Oval 4">
              <a:extLst>
                <a:ext uri="{FF2B5EF4-FFF2-40B4-BE49-F238E27FC236}">
                  <a16:creationId xmlns:a16="http://schemas.microsoft.com/office/drawing/2014/main" id="{F3AAE589-A065-4BE8-B2E6-49C2BB408E97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5BEF5FBA-21CC-42E6-95E7-437A0231810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3458" r="3458"/>
          <a:stretch>
            <a:fillRect/>
          </a:stretch>
        </p:blipFill>
        <p:spPr>
          <a:xfrm>
            <a:off x="7047323" y="2145184"/>
            <a:ext cx="4632542" cy="2728276"/>
          </a:xfrm>
        </p:spPr>
      </p:pic>
    </p:spTree>
    <p:extLst>
      <p:ext uri="{BB962C8B-B14F-4D97-AF65-F5344CB8AC3E}">
        <p14:creationId xmlns:p14="http://schemas.microsoft.com/office/powerpoint/2010/main" val="155302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897081" y="457079"/>
            <a:ext cx="10200410" cy="552808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8" name="Content Placeholder 3" descr="Stacked List showing 4 groups arranged from left to right with task descriptions under each group">
            <a:extLst>
              <a:ext uri="{FF2B5EF4-FFF2-40B4-BE49-F238E27FC236}">
                <a16:creationId xmlns:a16="http://schemas.microsoft.com/office/drawing/2014/main" id="{C258D5DE-758C-42C4-96EE-6506E85C9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3924069"/>
              </p:ext>
            </p:extLst>
          </p:nvPr>
        </p:nvGraphicFramePr>
        <p:xfrm>
          <a:off x="481445" y="457080"/>
          <a:ext cx="9982200" cy="5638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8849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i="1" dirty="0"/>
              <a:t>Least significant bit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799836"/>
            <a:ext cx="6359236" cy="38813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fi-FI" sz="1800" dirty="0"/>
              <a:t>LSB </a:t>
            </a:r>
            <a:r>
              <a:rPr lang="id-ID" sz="1800" dirty="0"/>
              <a:t>(</a:t>
            </a:r>
            <a:r>
              <a:rPr lang="id-ID" sz="1800" i="1" dirty="0"/>
              <a:t>Least Significant Bit</a:t>
            </a:r>
            <a:r>
              <a:rPr lang="id-ID" sz="1800" dirty="0"/>
              <a:t>) </a:t>
            </a:r>
            <a:r>
              <a:rPr lang="fi-FI" sz="1800" dirty="0"/>
              <a:t>merupakan salah satu metode</a:t>
            </a:r>
            <a:r>
              <a:rPr lang="id-ID" sz="1800" dirty="0"/>
              <a:t> </a:t>
            </a:r>
            <a:r>
              <a:rPr lang="en-GB" sz="1800" dirty="0"/>
              <a:t>yang paling </a:t>
            </a:r>
            <a:r>
              <a:rPr lang="en-GB" sz="1800" dirty="0" err="1"/>
              <a:t>sederhanaa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. Bit yang </a:t>
            </a:r>
            <a:r>
              <a:rPr lang="en-GB" sz="1800" dirty="0" err="1"/>
              <a:t>cocok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diganti</a:t>
            </a:r>
            <a:r>
              <a:rPr lang="en-GB" sz="1800" dirty="0"/>
              <a:t> </a:t>
            </a:r>
            <a:r>
              <a:rPr lang="en-GB" sz="1800" dirty="0" err="1"/>
              <a:t>adalah</a:t>
            </a:r>
            <a:r>
              <a:rPr lang="en-GB" sz="1800" dirty="0"/>
              <a:t> bit</a:t>
            </a:r>
            <a:r>
              <a:rPr lang="id-ID" sz="1800" dirty="0"/>
              <a:t> </a:t>
            </a:r>
            <a:r>
              <a:rPr lang="en-GB" sz="1800" dirty="0"/>
              <a:t>LSB, </a:t>
            </a:r>
            <a:r>
              <a:rPr lang="en-GB" sz="1800" dirty="0" err="1"/>
              <a:t>sebab</a:t>
            </a:r>
            <a:r>
              <a:rPr lang="en-GB" sz="1800" dirty="0"/>
              <a:t> </a:t>
            </a:r>
            <a:r>
              <a:rPr lang="en-GB" sz="1800" dirty="0" err="1"/>
              <a:t>perubahan</a:t>
            </a:r>
            <a:r>
              <a:rPr lang="en-GB" sz="1800" dirty="0"/>
              <a:t> </a:t>
            </a:r>
            <a:r>
              <a:rPr lang="en-GB" sz="1800" dirty="0" err="1"/>
              <a:t>tersebut</a:t>
            </a:r>
            <a:r>
              <a:rPr lang="en-GB" sz="1800" dirty="0"/>
              <a:t> </a:t>
            </a:r>
            <a:r>
              <a:rPr lang="en-GB" sz="1800" dirty="0" err="1"/>
              <a:t>hanya</a:t>
            </a:r>
            <a:r>
              <a:rPr lang="en-GB" sz="1800" dirty="0"/>
              <a:t> </a:t>
            </a:r>
            <a:r>
              <a:rPr lang="en-GB" sz="1800" dirty="0" err="1"/>
              <a:t>mengubah</a:t>
            </a:r>
            <a:r>
              <a:rPr lang="en-GB" sz="1800" dirty="0"/>
              <a:t> </a:t>
            </a:r>
            <a:r>
              <a:rPr lang="en-GB" sz="1800" dirty="0" err="1"/>
              <a:t>nilai</a:t>
            </a:r>
            <a:r>
              <a:rPr lang="en-GB" sz="1800" dirty="0"/>
              <a:t> </a:t>
            </a:r>
            <a:r>
              <a:rPr lang="en-GB" sz="1800" i="1" dirty="0"/>
              <a:t>byte</a:t>
            </a:r>
            <a:r>
              <a:rPr lang="en-GB" sz="1800" dirty="0"/>
              <a:t> </a:t>
            </a:r>
            <a:r>
              <a:rPr lang="en-GB" sz="1800" dirty="0" err="1"/>
              <a:t>satu</a:t>
            </a:r>
            <a:r>
              <a:rPr lang="en-GB" sz="1800" dirty="0"/>
              <a:t> </a:t>
            </a:r>
            <a:r>
              <a:rPr lang="en-GB" sz="1800" dirty="0" err="1"/>
              <a:t>lebih</a:t>
            </a:r>
            <a:r>
              <a:rPr lang="en-GB" sz="1800" dirty="0"/>
              <a:t> </a:t>
            </a:r>
            <a:r>
              <a:rPr lang="en-GB" sz="1800" dirty="0" err="1"/>
              <a:t>tinggi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satu</a:t>
            </a:r>
            <a:r>
              <a:rPr lang="id-ID" sz="1800" dirty="0"/>
              <a:t> </a:t>
            </a:r>
            <a:r>
              <a:rPr lang="en-GB" sz="1800" dirty="0" err="1"/>
              <a:t>lebih</a:t>
            </a:r>
            <a:r>
              <a:rPr lang="en-GB" sz="1800" dirty="0"/>
              <a:t> </a:t>
            </a:r>
            <a:r>
              <a:rPr lang="en-GB" sz="1800" dirty="0" err="1"/>
              <a:t>rendah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nilai</a:t>
            </a:r>
            <a:r>
              <a:rPr lang="en-GB" sz="1800" dirty="0"/>
              <a:t> </a:t>
            </a:r>
            <a:r>
              <a:rPr lang="en-GB" sz="1800" dirty="0" err="1"/>
              <a:t>sebelumnya</a:t>
            </a:r>
            <a:r>
              <a:rPr lang="en-GB" sz="1800" dirty="0"/>
              <a:t> [14].</a:t>
            </a:r>
            <a:endParaRPr lang="id-ID" sz="1800" dirty="0"/>
          </a:p>
          <a:p>
            <a:pPr marL="0" indent="0" algn="just">
              <a:buNone/>
            </a:pPr>
            <a:r>
              <a:rPr lang="en-GB" sz="1800" dirty="0"/>
              <a:t>Pada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i="1" dirty="0"/>
              <a:t>bitmap</a:t>
            </a:r>
            <a:r>
              <a:rPr lang="en-GB" sz="1800" dirty="0"/>
              <a:t> 24 bit, </a:t>
            </a:r>
            <a:r>
              <a:rPr lang="en-GB" sz="1800" dirty="0" err="1"/>
              <a:t>setiap</a:t>
            </a:r>
            <a:r>
              <a:rPr lang="en-GB" sz="1800" dirty="0"/>
              <a:t> bit </a:t>
            </a:r>
            <a:r>
              <a:rPr lang="en-GB" sz="1800" dirty="0" err="1"/>
              <a:t>masing-masing</a:t>
            </a:r>
            <a:r>
              <a:rPr lang="en-GB" sz="1800" dirty="0"/>
              <a:t> </a:t>
            </a:r>
            <a:r>
              <a:rPr lang="en-GB" sz="1800" dirty="0" err="1"/>
              <a:t>memiliki</a:t>
            </a:r>
            <a:r>
              <a:rPr lang="en-GB" sz="1800" dirty="0"/>
              <a:t> </a:t>
            </a:r>
            <a:r>
              <a:rPr lang="en-GB" sz="1800" dirty="0" err="1"/>
              <a:t>komponen</a:t>
            </a:r>
            <a:r>
              <a:rPr lang="en-GB" sz="1800" dirty="0"/>
              <a:t> </a:t>
            </a:r>
            <a:r>
              <a:rPr lang="en-GB" sz="1800" i="1" dirty="0"/>
              <a:t>Red,</a:t>
            </a:r>
            <a:r>
              <a:rPr lang="id-ID" sz="1800" i="1" dirty="0"/>
              <a:t> </a:t>
            </a:r>
            <a:r>
              <a:rPr lang="en-GB" sz="1800" i="1" dirty="0"/>
              <a:t>Green</a:t>
            </a:r>
            <a:r>
              <a:rPr lang="en-GB" sz="1800" dirty="0"/>
              <a:t>, dan </a:t>
            </a:r>
            <a:r>
              <a:rPr lang="en-GB" sz="1800" i="1" dirty="0"/>
              <a:t>Blue</a:t>
            </a:r>
            <a:r>
              <a:rPr lang="en-GB" sz="1800" dirty="0"/>
              <a:t> (RGB), </a:t>
            </a:r>
            <a:r>
              <a:rPr lang="en-GB" sz="1800" dirty="0" err="1"/>
              <a:t>sehingga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menyimpan</a:t>
            </a:r>
            <a:r>
              <a:rPr lang="en-GB" sz="1800" dirty="0"/>
              <a:t> 3 bit pada </a:t>
            </a:r>
            <a:r>
              <a:rPr lang="en-GB" sz="1800" dirty="0" err="1"/>
              <a:t>setiap</a:t>
            </a:r>
            <a:r>
              <a:rPr lang="en-GB" sz="1800" dirty="0"/>
              <a:t> </a:t>
            </a:r>
            <a:r>
              <a:rPr lang="en-GB" sz="1800" i="1" dirty="0"/>
              <a:t>pixel</a:t>
            </a:r>
            <a:r>
              <a:rPr lang="en-GB" sz="1800" dirty="0"/>
              <a:t>-</a:t>
            </a:r>
            <a:r>
              <a:rPr lang="en-GB" sz="1800" dirty="0" err="1"/>
              <a:t>nya</a:t>
            </a:r>
            <a:r>
              <a:rPr lang="en-GB" sz="1800" dirty="0"/>
              <a:t>. Pada</a:t>
            </a:r>
            <a:r>
              <a:rPr lang="id-ID" sz="1800" dirty="0"/>
              <a:t> </a:t>
            </a:r>
            <a:r>
              <a:rPr lang="sv-SE" sz="1800" dirty="0"/>
              <a:t>gambar 800x600 </a:t>
            </a:r>
            <a:r>
              <a:rPr lang="sv-SE" sz="1800" i="1" dirty="0"/>
              <a:t>pixel</a:t>
            </a:r>
            <a:r>
              <a:rPr lang="sv-SE" sz="1800" dirty="0"/>
              <a:t> dapat digunakan untuk menyembunyikan 1.440.000 bit</a:t>
            </a:r>
            <a:r>
              <a:rPr lang="id-ID" sz="1800" dirty="0"/>
              <a:t> </a:t>
            </a:r>
            <a:r>
              <a:rPr lang="en-GB" sz="1800" dirty="0"/>
              <a:t>(180.000 </a:t>
            </a:r>
            <a:r>
              <a:rPr lang="en-GB" sz="1800" i="1" dirty="0"/>
              <a:t>Byte</a:t>
            </a:r>
            <a:r>
              <a:rPr lang="en-GB" sz="1800" dirty="0"/>
              <a:t>) data </a:t>
            </a:r>
            <a:r>
              <a:rPr lang="en-GB" sz="1800" dirty="0" err="1"/>
              <a:t>rahasia</a:t>
            </a:r>
            <a:r>
              <a:rPr lang="id-ID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3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i="1" dirty="0"/>
              <a:t>Least significant bit</a:t>
            </a:r>
            <a:endParaRPr lang="en-GB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contoh</a:t>
            </a:r>
            <a:r>
              <a:rPr lang="en-GB" dirty="0"/>
              <a:t> </a:t>
            </a:r>
            <a:r>
              <a:rPr lang="en-GB" dirty="0" err="1"/>
              <a:t>diambil</a:t>
            </a:r>
            <a:r>
              <a:rPr lang="en-GB" dirty="0"/>
              <a:t> 3 </a:t>
            </a:r>
            <a:r>
              <a:rPr lang="en-GB" i="1" dirty="0"/>
              <a:t>pixel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file bitmap 24 bit</a:t>
            </a:r>
            <a:r>
              <a:rPr lang="id-ID" dirty="0"/>
              <a:t> </a:t>
            </a:r>
            <a:r>
              <a:rPr lang="en-GB" dirty="0"/>
              <a:t>yang </a:t>
            </a:r>
            <a:r>
              <a:rPr lang="en-GB" dirty="0" err="1"/>
              <a:t>akan</a:t>
            </a:r>
            <a:r>
              <a:rPr lang="en-GB" dirty="0"/>
              <a:t> </a:t>
            </a:r>
            <a:r>
              <a:rPr lang="en-GB" dirty="0" err="1"/>
              <a:t>disisipkan</a:t>
            </a:r>
            <a:r>
              <a:rPr lang="en-GB" dirty="0"/>
              <a:t> </a:t>
            </a:r>
            <a:r>
              <a:rPr lang="en-GB" dirty="0" err="1"/>
              <a:t>pesan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data </a:t>
            </a:r>
            <a:r>
              <a:rPr lang="en-GB" dirty="0" err="1"/>
              <a:t>rahasia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"A":</a:t>
            </a:r>
          </a:p>
          <a:p>
            <a:pPr marL="4129088" lvl="8" indent="0">
              <a:buNone/>
            </a:pPr>
            <a:r>
              <a:rPr lang="en-GB" dirty="0"/>
              <a:t>(00001000 00101011 11011100)</a:t>
            </a:r>
          </a:p>
          <a:p>
            <a:pPr marL="4129088" lvl="8" indent="0">
              <a:buNone/>
            </a:pPr>
            <a:r>
              <a:rPr lang="en-GB" dirty="0"/>
              <a:t>(11100000 11000100 00010101)</a:t>
            </a:r>
          </a:p>
          <a:p>
            <a:pPr marL="4129088" lvl="8" indent="0">
              <a:buNone/>
            </a:pPr>
            <a:r>
              <a:rPr lang="en-GB" dirty="0"/>
              <a:t>(00010011 10101010 01100011)</a:t>
            </a:r>
          </a:p>
          <a:p>
            <a:pPr marL="0" indent="0" algn="just">
              <a:buNone/>
            </a:pPr>
            <a:r>
              <a:rPr lang="en-GB" dirty="0" err="1"/>
              <a:t>Karakter</a:t>
            </a:r>
            <a:r>
              <a:rPr lang="en-GB" dirty="0"/>
              <a:t> "A"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nilai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01000001, </a:t>
            </a:r>
            <a:r>
              <a:rPr lang="en-GB" dirty="0" err="1"/>
              <a:t>maka</a:t>
            </a:r>
            <a:r>
              <a:rPr lang="en-GB" dirty="0"/>
              <a:t> bit</a:t>
            </a:r>
            <a:r>
              <a:rPr lang="id-ID" dirty="0"/>
              <a:t>-bit yang dihasilkan </a:t>
            </a:r>
            <a:r>
              <a:rPr lang="en-GB" dirty="0" err="1"/>
              <a:t>adalah</a:t>
            </a:r>
            <a:r>
              <a:rPr lang="en-GB" dirty="0"/>
              <a:t>:</a:t>
            </a:r>
          </a:p>
          <a:p>
            <a:pPr marL="4129088" lvl="8" indent="0">
              <a:buNone/>
            </a:pPr>
            <a:r>
              <a:rPr lang="en-GB" dirty="0"/>
              <a:t>(00001000 00101011 11011100)</a:t>
            </a:r>
          </a:p>
          <a:p>
            <a:pPr marL="4129088" lvl="8" indent="0">
              <a:buNone/>
            </a:pPr>
            <a:r>
              <a:rPr lang="en-GB" dirty="0"/>
              <a:t>(11100000 11000100 0001010</a:t>
            </a:r>
            <a:r>
              <a:rPr lang="en-GB" dirty="0">
                <a:solidFill>
                  <a:srgbClr val="FF0000"/>
                </a:solidFill>
              </a:rPr>
              <a:t>0</a:t>
            </a:r>
            <a:r>
              <a:rPr lang="en-GB" dirty="0"/>
              <a:t>)</a:t>
            </a:r>
          </a:p>
          <a:p>
            <a:pPr marL="4129088" lvl="8" indent="0">
              <a:buNone/>
            </a:pPr>
            <a:r>
              <a:rPr lang="en-GB" dirty="0"/>
              <a:t>(0001001</a:t>
            </a:r>
            <a:r>
              <a:rPr lang="en-GB" dirty="0">
                <a:solidFill>
                  <a:srgbClr val="FF0000"/>
                </a:solidFill>
              </a:rPr>
              <a:t>0</a:t>
            </a:r>
            <a:r>
              <a:rPr lang="en-GB" dirty="0"/>
              <a:t> 1010101</a:t>
            </a:r>
            <a:r>
              <a:rPr lang="en-GB" dirty="0">
                <a:solidFill>
                  <a:srgbClr val="FF0000"/>
                </a:solidFill>
              </a:rPr>
              <a:t>1</a:t>
            </a:r>
            <a:r>
              <a:rPr lang="en-GB" dirty="0"/>
              <a:t> 01100011</a:t>
            </a:r>
            <a:r>
              <a:rPr lang="id-ID" dirty="0"/>
              <a:t>)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Bit-bit yang </a:t>
            </a:r>
            <a:r>
              <a:rPr lang="en-GB" dirty="0" err="1"/>
              <a:t>nilainya</a:t>
            </a:r>
            <a:r>
              <a:rPr lang="en-GB" dirty="0"/>
              <a:t> </a:t>
            </a:r>
            <a:r>
              <a:rPr lang="en-GB" dirty="0" err="1"/>
              <a:t>berganti</a:t>
            </a:r>
            <a:r>
              <a:rPr lang="en-GB" dirty="0"/>
              <a:t> </a:t>
            </a:r>
            <a:r>
              <a:rPr lang="en-GB" dirty="0" err="1"/>
              <a:t>ada</a:t>
            </a:r>
            <a:r>
              <a:rPr lang="en-GB" dirty="0"/>
              <a:t> 3 </a:t>
            </a:r>
            <a:r>
              <a:rPr lang="en-GB" dirty="0" err="1"/>
              <a:t>dalam</a:t>
            </a:r>
            <a:r>
              <a:rPr lang="en-GB" dirty="0"/>
              <a:t> 8 Byte yang </a:t>
            </a:r>
            <a:r>
              <a:rPr lang="en-GB" dirty="0" err="1"/>
              <a:t>digunakan</a:t>
            </a:r>
            <a:r>
              <a:rPr lang="en-GB" dirty="0"/>
              <a:t>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CA4278-5E9F-4E82-A6D0-7DE59E823AE9}"/>
              </a:ext>
            </a:extLst>
          </p:cNvPr>
          <p:cNvGrpSpPr/>
          <p:nvPr/>
        </p:nvGrpSpPr>
        <p:grpSpPr>
          <a:xfrm>
            <a:off x="11040532" y="171566"/>
            <a:ext cx="1017472" cy="1017472"/>
            <a:chOff x="5483" y="71011"/>
            <a:chExt cx="1017472" cy="10174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6AA5D5-B635-4FA8-978E-13FF3FF1BB1F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F007533-4562-44FA-AD81-A56AC0A3445E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065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1454727"/>
            <a:ext cx="4226024" cy="4547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ASCII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singkatan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i="1" dirty="0"/>
              <a:t>American Standard Code for Information Interchange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sv-SE" dirty="0"/>
              <a:t>Komputer hanya dapat memahami angka, jadi kode ASCII adalah representasi</a:t>
            </a:r>
            <a:r>
              <a:rPr lang="id-ID" dirty="0"/>
              <a:t> </a:t>
            </a:r>
            <a:r>
              <a:rPr lang="en-GB" dirty="0" err="1"/>
              <a:t>numerik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seperti</a:t>
            </a:r>
            <a:r>
              <a:rPr lang="en-GB" dirty="0"/>
              <a:t> ’a’ </a:t>
            </a:r>
            <a:r>
              <a:rPr lang="en-GB" dirty="0" err="1"/>
              <a:t>atau</a:t>
            </a:r>
            <a:r>
              <a:rPr lang="en-GB" dirty="0"/>
              <a:t> ’@’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karakter</a:t>
            </a:r>
            <a:r>
              <a:rPr lang="en-GB" dirty="0"/>
              <a:t> </a:t>
            </a:r>
            <a:r>
              <a:rPr lang="en-GB" dirty="0" err="1"/>
              <a:t>lainnya</a:t>
            </a:r>
            <a:r>
              <a:rPr lang="en-GB" dirty="0"/>
              <a:t>. </a:t>
            </a:r>
            <a:r>
              <a:rPr lang="en-GB" dirty="0" err="1"/>
              <a:t>Kode</a:t>
            </a:r>
            <a:r>
              <a:rPr lang="en-GB" dirty="0"/>
              <a:t> ASCII</a:t>
            </a:r>
            <a:r>
              <a:rPr lang="id-ID" dirty="0"/>
              <a:t> </a:t>
            </a:r>
            <a:r>
              <a:rPr lang="en-GB" dirty="0" err="1"/>
              <a:t>sebenarnya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komposisi</a:t>
            </a:r>
            <a:r>
              <a:rPr lang="en-GB" dirty="0"/>
              <a:t> </a:t>
            </a:r>
            <a:r>
              <a:rPr lang="en-GB" dirty="0" err="1"/>
              <a:t>bilangan</a:t>
            </a:r>
            <a:r>
              <a:rPr lang="en-GB" dirty="0"/>
              <a:t> </a:t>
            </a:r>
            <a:r>
              <a:rPr lang="en-GB" dirty="0" err="1"/>
              <a:t>biner</a:t>
            </a:r>
            <a:r>
              <a:rPr lang="en-GB" dirty="0"/>
              <a:t> </a:t>
            </a:r>
            <a:r>
              <a:rPr lang="en-GB" dirty="0" err="1"/>
              <a:t>sebanyak</a:t>
            </a:r>
            <a:r>
              <a:rPr lang="en-GB" dirty="0"/>
              <a:t> 7 bit. </a:t>
            </a:r>
            <a:r>
              <a:rPr lang="en-GB" dirty="0" err="1"/>
              <a:t>Namun</a:t>
            </a:r>
            <a:r>
              <a:rPr lang="en-GB" dirty="0"/>
              <a:t>, ASCII </a:t>
            </a:r>
            <a:r>
              <a:rPr lang="en-GB" dirty="0" err="1"/>
              <a:t>disimpan</a:t>
            </a:r>
            <a:r>
              <a:rPr lang="id-ID" dirty="0"/>
              <a:t> </a:t>
            </a:r>
            <a:r>
              <a:rPr lang="en-GB" dirty="0" err="1"/>
              <a:t>sebagai</a:t>
            </a:r>
            <a:r>
              <a:rPr lang="en-GB" dirty="0"/>
              <a:t> </a:t>
            </a:r>
            <a:r>
              <a:rPr lang="en-GB" dirty="0" err="1"/>
              <a:t>sandi</a:t>
            </a:r>
            <a:r>
              <a:rPr lang="en-GB" dirty="0"/>
              <a:t> 8 bit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menambakan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angka</a:t>
            </a:r>
            <a:r>
              <a:rPr lang="en-GB" dirty="0"/>
              <a:t> 0 </a:t>
            </a:r>
            <a:r>
              <a:rPr lang="en-GB" dirty="0" err="1"/>
              <a:t>sebagai</a:t>
            </a:r>
            <a:r>
              <a:rPr lang="en-GB" dirty="0"/>
              <a:t> bit significant</a:t>
            </a:r>
            <a:r>
              <a:rPr lang="id-ID" dirty="0"/>
              <a:t> </a:t>
            </a:r>
            <a:r>
              <a:rPr lang="en-GB" dirty="0"/>
              <a:t>paling </a:t>
            </a:r>
            <a:r>
              <a:rPr lang="en-GB" dirty="0" err="1"/>
              <a:t>tinggi</a:t>
            </a:r>
            <a:r>
              <a:rPr lang="en-GB" dirty="0"/>
              <a:t>, dan </a:t>
            </a:r>
            <a:r>
              <a:rPr lang="en-GB" dirty="0" err="1"/>
              <a:t>disebut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i="1" dirty="0"/>
              <a:t>Extended</a:t>
            </a:r>
            <a:r>
              <a:rPr lang="en-GB" dirty="0"/>
              <a:t> ASCII.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494489" y="760122"/>
            <a:ext cx="5401106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ascii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A9C86F-5D70-4C19-AB70-9EB24199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803" y="1701666"/>
            <a:ext cx="6100192" cy="41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28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587954"/>
            <a:ext cx="6359236" cy="388136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dirty="0"/>
              <a:t>Citra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gambar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didefinisikan</a:t>
            </a:r>
            <a:r>
              <a:rPr lang="en-GB" sz="1800" dirty="0"/>
              <a:t> </a:t>
            </a:r>
            <a:r>
              <a:rPr lang="en-GB" sz="1800" dirty="0" err="1"/>
              <a:t>sebagai</a:t>
            </a:r>
            <a:r>
              <a:rPr lang="en-GB" sz="1800" dirty="0"/>
              <a:t> </a:t>
            </a:r>
            <a:r>
              <a:rPr lang="en-GB" sz="1800" dirty="0" err="1"/>
              <a:t>sebuah</a:t>
            </a:r>
            <a:r>
              <a:rPr lang="en-GB" sz="1800" dirty="0"/>
              <a:t> </a:t>
            </a:r>
            <a:r>
              <a:rPr lang="en-GB" sz="1800" dirty="0" err="1"/>
              <a:t>fungsi</a:t>
            </a:r>
            <a:r>
              <a:rPr lang="en-GB" sz="1800" dirty="0"/>
              <a:t> </a:t>
            </a:r>
            <a:r>
              <a:rPr lang="en-GB" sz="1800" dirty="0" err="1"/>
              <a:t>dua</a:t>
            </a:r>
            <a:r>
              <a:rPr lang="en-GB" sz="1800" dirty="0"/>
              <a:t> </a:t>
            </a:r>
            <a:r>
              <a:rPr lang="en-GB" sz="1800" dirty="0" err="1"/>
              <a:t>dimensi</a:t>
            </a:r>
            <a:r>
              <a:rPr lang="en-GB" sz="1800" dirty="0"/>
              <a:t>,</a:t>
            </a:r>
            <a:r>
              <a:rPr lang="id-ID" sz="1800" dirty="0"/>
              <a:t> </a:t>
            </a:r>
            <a:r>
              <a:rPr lang="en-GB" sz="1800" dirty="0"/>
              <a:t>f(</a:t>
            </a:r>
            <a:r>
              <a:rPr lang="en-GB" sz="1800" dirty="0" err="1"/>
              <a:t>x,y</a:t>
            </a:r>
            <a:r>
              <a:rPr lang="en-GB" sz="1800" dirty="0"/>
              <a:t>), x dan y </a:t>
            </a:r>
            <a:r>
              <a:rPr lang="en-GB" sz="1800" dirty="0" err="1"/>
              <a:t>adalah</a:t>
            </a:r>
            <a:r>
              <a:rPr lang="en-GB" sz="1800" dirty="0"/>
              <a:t> </a:t>
            </a:r>
            <a:r>
              <a:rPr lang="en-GB" sz="1800" dirty="0" err="1"/>
              <a:t>koordinat</a:t>
            </a:r>
            <a:r>
              <a:rPr lang="en-GB" sz="1800" dirty="0"/>
              <a:t> </a:t>
            </a:r>
            <a:r>
              <a:rPr lang="en-GB" sz="1800" dirty="0" err="1"/>
              <a:t>bidang</a:t>
            </a:r>
            <a:r>
              <a:rPr lang="en-GB" sz="1800" dirty="0"/>
              <a:t> </a:t>
            </a:r>
            <a:r>
              <a:rPr lang="en-GB" sz="1800" dirty="0" err="1"/>
              <a:t>datar</a:t>
            </a:r>
            <a:r>
              <a:rPr lang="en-GB" sz="1800" dirty="0"/>
              <a:t>; dan </a:t>
            </a:r>
            <a:r>
              <a:rPr lang="en-GB" sz="1800" dirty="0" err="1"/>
              <a:t>harga</a:t>
            </a:r>
            <a:r>
              <a:rPr lang="en-GB" sz="1800" dirty="0"/>
              <a:t> </a:t>
            </a:r>
            <a:r>
              <a:rPr lang="en-GB" sz="1800" dirty="0" err="1"/>
              <a:t>fungsi</a:t>
            </a:r>
            <a:r>
              <a:rPr lang="en-GB" sz="1800" dirty="0"/>
              <a:t> f di </a:t>
            </a:r>
            <a:r>
              <a:rPr lang="en-GB" sz="1800" dirty="0" err="1"/>
              <a:t>setiap</a:t>
            </a:r>
            <a:r>
              <a:rPr lang="en-GB" sz="1800" dirty="0"/>
              <a:t> </a:t>
            </a:r>
            <a:r>
              <a:rPr lang="en-GB" sz="1800" dirty="0" err="1"/>
              <a:t>pasangan</a:t>
            </a:r>
            <a:r>
              <a:rPr lang="id-ID" sz="1800" dirty="0"/>
              <a:t> </a:t>
            </a:r>
            <a:r>
              <a:rPr lang="en-GB" sz="1800" dirty="0" err="1"/>
              <a:t>koordinat</a:t>
            </a:r>
            <a:r>
              <a:rPr lang="en-GB" sz="1800" dirty="0"/>
              <a:t> (</a:t>
            </a:r>
            <a:r>
              <a:rPr lang="en-GB" sz="1800" dirty="0" err="1"/>
              <a:t>x,y</a:t>
            </a:r>
            <a:r>
              <a:rPr lang="en-GB" sz="1800" dirty="0"/>
              <a:t>) </a:t>
            </a:r>
            <a:r>
              <a:rPr lang="en-GB" sz="1800" dirty="0" err="1"/>
              <a:t>disebut</a:t>
            </a:r>
            <a:r>
              <a:rPr lang="en-GB" sz="1800" dirty="0"/>
              <a:t> </a:t>
            </a:r>
            <a:r>
              <a:rPr lang="en-GB" sz="1800" dirty="0" err="1"/>
              <a:t>intensitas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level </a:t>
            </a:r>
            <a:r>
              <a:rPr lang="en-GB" sz="1800" dirty="0" err="1"/>
              <a:t>keabuan</a:t>
            </a:r>
            <a:r>
              <a:rPr lang="en-GB" sz="1800" dirty="0"/>
              <a:t> (</a:t>
            </a:r>
            <a:r>
              <a:rPr lang="en-GB" sz="1800" i="1" dirty="0"/>
              <a:t>gr</a:t>
            </a:r>
            <a:r>
              <a:rPr lang="id-ID" sz="1800" i="1" dirty="0"/>
              <a:t>a</a:t>
            </a:r>
            <a:r>
              <a:rPr lang="en-GB" sz="1800" i="1" dirty="0"/>
              <a:t>y level</a:t>
            </a:r>
            <a:r>
              <a:rPr lang="en-GB" sz="1800" dirty="0"/>
              <a:t>)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gambar</a:t>
            </a:r>
            <a:r>
              <a:rPr lang="en-GB" sz="1800" dirty="0"/>
              <a:t> di</a:t>
            </a:r>
            <a:r>
              <a:rPr lang="id-ID" sz="1800" dirty="0"/>
              <a:t> </a:t>
            </a:r>
            <a:r>
              <a:rPr lang="en-GB" sz="1800" dirty="0" err="1"/>
              <a:t>titik</a:t>
            </a:r>
            <a:r>
              <a:rPr lang="en-GB" sz="1800" dirty="0"/>
              <a:t> </a:t>
            </a:r>
            <a:r>
              <a:rPr lang="en-GB" sz="1800" dirty="0" err="1"/>
              <a:t>itu</a:t>
            </a:r>
            <a:r>
              <a:rPr lang="en-GB" sz="1800" dirty="0"/>
              <a:t> [8]. Citra </a:t>
            </a:r>
            <a:r>
              <a:rPr lang="en-GB" sz="1800" dirty="0" err="1"/>
              <a:t>ada</a:t>
            </a:r>
            <a:r>
              <a:rPr lang="en-GB" sz="1800" dirty="0"/>
              <a:t> 2 </a:t>
            </a:r>
            <a:r>
              <a:rPr lang="en-GB" sz="1800" dirty="0" err="1"/>
              <a:t>macam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/>
              <a:t>Citra </a:t>
            </a:r>
            <a:r>
              <a:rPr lang="en-GB" sz="1800" dirty="0" err="1"/>
              <a:t>kontinu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dihasilkan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sistem</a:t>
            </a:r>
            <a:r>
              <a:rPr lang="en-GB" sz="1800" dirty="0"/>
              <a:t> </a:t>
            </a:r>
            <a:r>
              <a:rPr lang="en-GB" sz="1800" dirty="0" err="1"/>
              <a:t>optik</a:t>
            </a:r>
            <a:r>
              <a:rPr lang="en-GB" sz="1800" dirty="0"/>
              <a:t> yang </a:t>
            </a:r>
            <a:r>
              <a:rPr lang="en-GB" sz="1800" dirty="0" err="1"/>
              <a:t>menerima</a:t>
            </a:r>
            <a:r>
              <a:rPr lang="en-GB" sz="1800" dirty="0"/>
              <a:t> </a:t>
            </a:r>
            <a:r>
              <a:rPr lang="en-GB" sz="1800" dirty="0" err="1"/>
              <a:t>sinyal</a:t>
            </a:r>
            <a:r>
              <a:rPr lang="id-ID" sz="1800" dirty="0"/>
              <a:t> </a:t>
            </a:r>
            <a:r>
              <a:rPr lang="en-GB" sz="1800" dirty="0" err="1"/>
              <a:t>analog</a:t>
            </a:r>
            <a:r>
              <a:rPr lang="en-GB" sz="1800" dirty="0"/>
              <a:t>, </a:t>
            </a:r>
            <a:r>
              <a:rPr lang="en-GB" sz="1800" dirty="0" err="1"/>
              <a:t>misal</a:t>
            </a:r>
            <a:r>
              <a:rPr lang="en-GB" sz="1800" dirty="0"/>
              <a:t>: </a:t>
            </a:r>
            <a:r>
              <a:rPr lang="en-GB" sz="1800" dirty="0" err="1"/>
              <a:t>mata</a:t>
            </a:r>
            <a:r>
              <a:rPr lang="en-GB" sz="1800" dirty="0"/>
              <a:t> </a:t>
            </a:r>
            <a:r>
              <a:rPr lang="en-GB" sz="1800" dirty="0" err="1"/>
              <a:t>manusia</a:t>
            </a:r>
            <a:r>
              <a:rPr lang="en-GB" sz="1800" dirty="0"/>
              <a:t> dan </a:t>
            </a:r>
            <a:r>
              <a:rPr lang="en-GB" sz="1800" dirty="0" err="1"/>
              <a:t>kamera</a:t>
            </a:r>
            <a:r>
              <a:rPr lang="en-GB" sz="1800" dirty="0"/>
              <a:t> </a:t>
            </a:r>
            <a:r>
              <a:rPr lang="en-GB" sz="1800" dirty="0" err="1"/>
              <a:t>analog</a:t>
            </a:r>
            <a:r>
              <a:rPr lang="en-GB" sz="18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/>
              <a:t>Citra </a:t>
            </a:r>
            <a:r>
              <a:rPr lang="en-GB" sz="1800" dirty="0" err="1"/>
              <a:t>diskrit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dihasilkan</a:t>
            </a:r>
            <a:r>
              <a:rPr lang="en-GB" sz="1800" dirty="0"/>
              <a:t> </a:t>
            </a:r>
            <a:r>
              <a:rPr lang="en-GB" sz="1800" dirty="0" err="1"/>
              <a:t>melalui</a:t>
            </a:r>
            <a:r>
              <a:rPr lang="en-GB" sz="1800" dirty="0"/>
              <a:t> proses </a:t>
            </a:r>
            <a:r>
              <a:rPr lang="en-GB" sz="1800" dirty="0" err="1"/>
              <a:t>digitalisasi</a:t>
            </a:r>
            <a:r>
              <a:rPr lang="en-GB" sz="1800" dirty="0"/>
              <a:t> </a:t>
            </a:r>
            <a:r>
              <a:rPr lang="en-GB" sz="1800" dirty="0" err="1"/>
              <a:t>terhadap</a:t>
            </a:r>
            <a:r>
              <a:rPr lang="id-ID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kontinu</a:t>
            </a:r>
            <a:r>
              <a:rPr lang="en-GB" sz="18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0370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587954"/>
            <a:ext cx="6359236" cy="44189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dirty="0"/>
              <a:t>Agar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diolah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komputer</a:t>
            </a:r>
            <a:r>
              <a:rPr lang="en-GB" sz="1800" dirty="0"/>
              <a:t>, </a:t>
            </a:r>
            <a:r>
              <a:rPr lang="en-GB" sz="1800" dirty="0" err="1"/>
              <a:t>maka</a:t>
            </a:r>
            <a:r>
              <a:rPr lang="en-GB" sz="1800" dirty="0"/>
              <a:t> </a:t>
            </a:r>
            <a:r>
              <a:rPr lang="en-GB" sz="1800" dirty="0" err="1"/>
              <a:t>suatu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harus</a:t>
            </a:r>
            <a:r>
              <a:rPr lang="en-GB" sz="1800" dirty="0"/>
              <a:t> </a:t>
            </a:r>
            <a:r>
              <a:rPr lang="en-GB" sz="1800" dirty="0" err="1"/>
              <a:t>direpresentasikan</a:t>
            </a:r>
            <a:r>
              <a:rPr lang="id-ID" sz="1800" dirty="0"/>
              <a:t> </a:t>
            </a:r>
            <a:r>
              <a:rPr lang="en-GB" sz="1800" dirty="0" err="1"/>
              <a:t>secara</a:t>
            </a:r>
            <a:r>
              <a:rPr lang="en-GB" sz="1800" dirty="0"/>
              <a:t> </a:t>
            </a:r>
            <a:r>
              <a:rPr lang="en-GB" sz="1800" i="1" dirty="0"/>
              <a:t>numeric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nilai-nilai</a:t>
            </a:r>
            <a:r>
              <a:rPr lang="en-GB" sz="1800" dirty="0"/>
              <a:t> </a:t>
            </a:r>
            <a:r>
              <a:rPr lang="en-GB" sz="1800" dirty="0" err="1"/>
              <a:t>diskrit</a:t>
            </a:r>
            <a:r>
              <a:rPr lang="en-GB" sz="1800" dirty="0"/>
              <a:t>. </a:t>
            </a:r>
            <a:r>
              <a:rPr lang="en-GB" sz="1800" dirty="0" err="1"/>
              <a:t>Representasi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</a:t>
            </a:r>
            <a:r>
              <a:rPr lang="en-GB" sz="1800" dirty="0" err="1"/>
              <a:t>fungsi</a:t>
            </a:r>
            <a:r>
              <a:rPr lang="en-GB" sz="1800" dirty="0"/>
              <a:t> </a:t>
            </a:r>
            <a:r>
              <a:rPr lang="en-GB" sz="1800" dirty="0" err="1"/>
              <a:t>kontinyu</a:t>
            </a:r>
            <a:r>
              <a:rPr lang="id-ID" sz="1800" dirty="0"/>
              <a:t> </a:t>
            </a:r>
            <a:r>
              <a:rPr lang="en-GB" sz="1800" dirty="0" err="1"/>
              <a:t>menjadi</a:t>
            </a:r>
            <a:r>
              <a:rPr lang="en-GB" sz="1800" dirty="0"/>
              <a:t> </a:t>
            </a:r>
            <a:r>
              <a:rPr lang="en-GB" sz="1800" dirty="0" err="1"/>
              <a:t>nilai-nilai</a:t>
            </a:r>
            <a:r>
              <a:rPr lang="en-GB" sz="1800" dirty="0"/>
              <a:t> </a:t>
            </a:r>
            <a:r>
              <a:rPr lang="en-GB" sz="1800" dirty="0" err="1"/>
              <a:t>diskrit</a:t>
            </a:r>
            <a:r>
              <a:rPr lang="en-GB" sz="1800" dirty="0"/>
              <a:t> </a:t>
            </a:r>
            <a:r>
              <a:rPr lang="en-GB" sz="1800" dirty="0" err="1"/>
              <a:t>disebut</a:t>
            </a:r>
            <a:r>
              <a:rPr lang="en-GB" sz="1800" dirty="0"/>
              <a:t> </a:t>
            </a:r>
            <a:r>
              <a:rPr lang="en-GB" sz="1800" dirty="0" err="1"/>
              <a:t>digitalisasi</a:t>
            </a:r>
            <a:r>
              <a:rPr lang="en-GB" sz="1800" dirty="0"/>
              <a:t>, dan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dihasilkan</a:t>
            </a:r>
            <a:r>
              <a:rPr lang="en-GB" sz="1800" dirty="0"/>
              <a:t> </a:t>
            </a:r>
            <a:r>
              <a:rPr lang="en-GB" sz="1800" dirty="0" err="1"/>
              <a:t>disebut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id-ID" sz="1800" dirty="0"/>
              <a:t> </a:t>
            </a:r>
            <a:r>
              <a:rPr lang="en-GB" sz="1800" dirty="0"/>
              <a:t>digital.</a:t>
            </a:r>
          </a:p>
          <a:p>
            <a:pPr marL="0" indent="0" algn="just">
              <a:buNone/>
            </a:pPr>
            <a:r>
              <a:rPr lang="en-GB" sz="1800" dirty="0"/>
              <a:t>Ada 3 </a:t>
            </a:r>
            <a:r>
              <a:rPr lang="en-GB" sz="1800" dirty="0" err="1"/>
              <a:t>bidang</a:t>
            </a:r>
            <a:r>
              <a:rPr lang="en-GB" sz="1800" dirty="0"/>
              <a:t> </a:t>
            </a:r>
            <a:r>
              <a:rPr lang="en-GB" sz="1800" dirty="0" err="1"/>
              <a:t>studi</a:t>
            </a:r>
            <a:r>
              <a:rPr lang="en-GB" sz="1800" dirty="0"/>
              <a:t> </a:t>
            </a:r>
            <a:r>
              <a:rPr lang="en-GB" sz="1800" dirty="0" err="1"/>
              <a:t>utama</a:t>
            </a:r>
            <a:r>
              <a:rPr lang="en-GB" sz="1800" dirty="0"/>
              <a:t> yang </a:t>
            </a:r>
            <a:r>
              <a:rPr lang="en-GB" sz="1800" dirty="0" err="1"/>
              <a:t>menangani</a:t>
            </a:r>
            <a:r>
              <a:rPr lang="en-GB" sz="1800" dirty="0"/>
              <a:t> </a:t>
            </a:r>
            <a:r>
              <a:rPr lang="en-GB" sz="1800" dirty="0" err="1"/>
              <a:t>pengolahan</a:t>
            </a:r>
            <a:r>
              <a:rPr lang="en-GB" sz="1800" dirty="0"/>
              <a:t> data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informasi</a:t>
            </a:r>
            <a:r>
              <a:rPr lang="id-ID" sz="1800" dirty="0"/>
              <a:t> </a:t>
            </a:r>
            <a:r>
              <a:rPr lang="en-GB" sz="1800" dirty="0" err="1"/>
              <a:t>berbentuk</a:t>
            </a:r>
            <a:r>
              <a:rPr lang="en-GB" sz="1800" dirty="0"/>
              <a:t> </a:t>
            </a:r>
            <a:r>
              <a:rPr lang="en-GB" sz="1800" dirty="0" err="1"/>
              <a:t>gambar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, </a:t>
            </a:r>
            <a:r>
              <a:rPr lang="en-GB" sz="1800" dirty="0" err="1"/>
              <a:t>yaitu</a:t>
            </a:r>
            <a:r>
              <a:rPr lang="en-GB" sz="18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de-DE" sz="1800" dirty="0"/>
              <a:t>Grafika Komputer (</a:t>
            </a:r>
            <a:r>
              <a:rPr lang="de-DE" sz="1800" i="1" dirty="0"/>
              <a:t>Computer Graphics</a:t>
            </a:r>
            <a:r>
              <a:rPr lang="de-DE" sz="18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t-IT" sz="1800" dirty="0"/>
              <a:t>Pengolahan Citra (</a:t>
            </a:r>
            <a:r>
              <a:rPr lang="it-IT" sz="1800" i="1" dirty="0"/>
              <a:t>Image Processing</a:t>
            </a:r>
            <a:r>
              <a:rPr lang="it-IT" sz="1800" dirty="0"/>
              <a:t>)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 err="1"/>
              <a:t>Pengenalan</a:t>
            </a:r>
            <a:r>
              <a:rPr lang="en-GB" sz="1800" dirty="0"/>
              <a:t> Pola (</a:t>
            </a:r>
            <a:r>
              <a:rPr lang="en-GB" sz="1800" i="1" dirty="0"/>
              <a:t>Pattern Recognition</a:t>
            </a:r>
            <a:r>
              <a:rPr lang="en-GB" sz="1800" dirty="0"/>
              <a:t>)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09101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Pengolahan citra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pemrosesan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khususnya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menggunakan</a:t>
            </a:r>
            <a:r>
              <a:rPr lang="id-ID" dirty="0"/>
              <a:t> </a:t>
            </a:r>
            <a:r>
              <a:rPr lang="en-GB" dirty="0" err="1"/>
              <a:t>komputer</a:t>
            </a:r>
            <a:r>
              <a:rPr lang="en-GB" dirty="0"/>
              <a:t>, </a:t>
            </a:r>
            <a:r>
              <a:rPr lang="en-GB" dirty="0" err="1"/>
              <a:t>menjadi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yang </a:t>
            </a:r>
            <a:r>
              <a:rPr lang="en-GB" dirty="0" err="1"/>
              <a:t>kualitasnya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. </a:t>
            </a:r>
            <a:r>
              <a:rPr lang="en-GB" dirty="0" err="1"/>
              <a:t>Pengolahan</a:t>
            </a:r>
            <a:r>
              <a:rPr lang="en-GB" dirty="0"/>
              <a:t> Citra </a:t>
            </a:r>
            <a:r>
              <a:rPr lang="en-GB" dirty="0" err="1"/>
              <a:t>bertujuan</a:t>
            </a:r>
            <a:r>
              <a:rPr lang="id-ID" dirty="0"/>
              <a:t> </a:t>
            </a:r>
            <a:r>
              <a:rPr lang="en-GB" dirty="0" err="1"/>
              <a:t>memperbaiki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agar </a:t>
            </a:r>
            <a:r>
              <a:rPr lang="en-GB" dirty="0" err="1"/>
              <a:t>mudah</a:t>
            </a:r>
            <a:r>
              <a:rPr lang="en-GB" dirty="0"/>
              <a:t> </a:t>
            </a:r>
            <a:r>
              <a:rPr lang="en-GB" dirty="0" err="1"/>
              <a:t>diinterpretasi</a:t>
            </a:r>
            <a:r>
              <a:rPr lang="en-GB" dirty="0"/>
              <a:t> oleh </a:t>
            </a:r>
            <a:r>
              <a:rPr lang="en-GB" dirty="0" err="1"/>
              <a:t>manusia</a:t>
            </a:r>
            <a:r>
              <a:rPr lang="en-GB" dirty="0"/>
              <a:t>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mesin</a:t>
            </a:r>
            <a:r>
              <a:rPr lang="en-GB" dirty="0"/>
              <a:t> (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hal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komputer</a:t>
            </a:r>
            <a:r>
              <a:rPr lang="en-GB" dirty="0"/>
              <a:t>). Teknik-</a:t>
            </a:r>
            <a:r>
              <a:rPr lang="en-GB" dirty="0" err="1"/>
              <a:t>teknik</a:t>
            </a:r>
            <a:r>
              <a:rPr lang="en-GB" dirty="0"/>
              <a:t> </a:t>
            </a:r>
            <a:r>
              <a:rPr lang="en-GB" dirty="0" err="1"/>
              <a:t>pengolahan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mentransformasikan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menjadi</a:t>
            </a:r>
            <a:r>
              <a:rPr lang="id-ID" dirty="0"/>
              <a:t> </a:t>
            </a:r>
            <a:r>
              <a:rPr lang="en-GB" dirty="0" err="1"/>
              <a:t>citra</a:t>
            </a:r>
            <a:r>
              <a:rPr lang="en-GB" dirty="0"/>
              <a:t> lain. </a:t>
            </a:r>
            <a:r>
              <a:rPr lang="en-GB" dirty="0" err="1"/>
              <a:t>Jadi</a:t>
            </a:r>
            <a:r>
              <a:rPr lang="en-GB" dirty="0"/>
              <a:t>, </a:t>
            </a:r>
            <a:r>
              <a:rPr lang="en-GB" dirty="0" err="1"/>
              <a:t>masukannya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dan </a:t>
            </a:r>
            <a:r>
              <a:rPr lang="en-GB" dirty="0" err="1"/>
              <a:t>keluarannya</a:t>
            </a:r>
            <a:r>
              <a:rPr lang="en-GB" dirty="0"/>
              <a:t> juga </a:t>
            </a:r>
            <a:r>
              <a:rPr lang="en-GB" dirty="0" err="1"/>
              <a:t>citra</a:t>
            </a:r>
            <a:r>
              <a:rPr lang="en-GB" dirty="0"/>
              <a:t>, </a:t>
            </a:r>
            <a:r>
              <a:rPr lang="en-GB" dirty="0" err="1"/>
              <a:t>namun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id-ID" dirty="0"/>
              <a:t> </a:t>
            </a:r>
            <a:r>
              <a:rPr lang="en-GB" dirty="0" err="1"/>
              <a:t>keluaran</a:t>
            </a:r>
            <a:r>
              <a:rPr lang="en-GB" dirty="0"/>
              <a:t> </a:t>
            </a:r>
            <a:r>
              <a:rPr lang="en-GB" dirty="0" err="1"/>
              <a:t>mempunyai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en-GB" dirty="0"/>
              <a:t> </a:t>
            </a:r>
            <a:r>
              <a:rPr lang="en-GB" dirty="0" err="1"/>
              <a:t>lebih</a:t>
            </a:r>
            <a:r>
              <a:rPr lang="en-GB" dirty="0"/>
              <a:t> </a:t>
            </a:r>
            <a:r>
              <a:rPr lang="en-GB" dirty="0" err="1"/>
              <a:t>baik</a:t>
            </a:r>
            <a:r>
              <a:rPr lang="en-GB" dirty="0"/>
              <a:t> </a:t>
            </a:r>
            <a:r>
              <a:rPr lang="en-GB" dirty="0" err="1"/>
              <a:t>daripada</a:t>
            </a:r>
            <a:r>
              <a:rPr lang="en-GB" dirty="0"/>
              <a:t> </a:t>
            </a:r>
            <a:r>
              <a:rPr lang="en-GB" dirty="0" err="1"/>
              <a:t>citra</a:t>
            </a:r>
            <a:r>
              <a:rPr lang="en-GB" dirty="0"/>
              <a:t> </a:t>
            </a:r>
            <a:r>
              <a:rPr lang="en-GB" dirty="0" err="1"/>
              <a:t>masukan</a:t>
            </a:r>
            <a:r>
              <a:rPr lang="en-GB" dirty="0"/>
              <a:t> [13]</a:t>
            </a:r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CE12EA-95A7-439E-BF0C-D258DCF809EF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2C96CC-E0A8-404F-8D23-0E39A1445D9C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val 4">
              <a:extLst>
                <a:ext uri="{FF2B5EF4-FFF2-40B4-BE49-F238E27FC236}">
                  <a16:creationId xmlns:a16="http://schemas.microsoft.com/office/drawing/2014/main" id="{48B1D782-F936-468B-850E-CBF947AB56DF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3776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i="1" dirty="0"/>
              <a:t>Bitmap</a:t>
            </a:r>
            <a:r>
              <a:rPr lang="en-GB" dirty="0"/>
              <a:t> </a:t>
            </a:r>
            <a:r>
              <a:rPr lang="en-GB" dirty="0" err="1"/>
              <a:t>dapat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data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masing-masing</a:t>
            </a:r>
            <a:r>
              <a:rPr lang="en-GB" dirty="0"/>
              <a:t> </a:t>
            </a:r>
            <a:r>
              <a:rPr lang="en-GB" i="1" dirty="0"/>
              <a:t>pixel</a:t>
            </a:r>
            <a:r>
              <a:rPr lang="en-GB" dirty="0"/>
              <a:t> </a:t>
            </a:r>
            <a:r>
              <a:rPr lang="en-GB" dirty="0" err="1"/>
              <a:t>dalam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</a:t>
            </a:r>
            <a:r>
              <a:rPr lang="en-GB" dirty="0" err="1"/>
              <a:t>apapun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Gambar yang</a:t>
            </a:r>
            <a:r>
              <a:rPr lang="id-ID" dirty="0"/>
              <a:t> </a:t>
            </a:r>
            <a:r>
              <a:rPr lang="en-GB" dirty="0" err="1"/>
              <a:t>dihasilkan</a:t>
            </a:r>
            <a:r>
              <a:rPr lang="en-GB" dirty="0"/>
              <a:t> </a:t>
            </a:r>
            <a:r>
              <a:rPr lang="en-GB" dirty="0" err="1"/>
              <a:t>tanpa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dan format </a:t>
            </a:r>
            <a:r>
              <a:rPr lang="en-GB" i="1" dirty="0"/>
              <a:t>lossless</a:t>
            </a:r>
            <a:r>
              <a:rPr lang="en-GB" dirty="0"/>
              <a:t> yang </a:t>
            </a:r>
            <a:r>
              <a:rPr lang="en-GB" dirty="0" err="1"/>
              <a:t>merupakan</a:t>
            </a:r>
            <a:r>
              <a:rPr lang="en-GB" dirty="0"/>
              <a:t> salah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dirty="0" err="1"/>
              <a:t>faktor</a:t>
            </a:r>
            <a:r>
              <a:rPr lang="id-ID" dirty="0"/>
              <a:t> </a:t>
            </a:r>
            <a:r>
              <a:rPr lang="en-GB" dirty="0" err="1"/>
              <a:t>penting</a:t>
            </a:r>
            <a:r>
              <a:rPr lang="id-ID" dirty="0"/>
              <a:t>.</a:t>
            </a:r>
            <a:endParaRPr lang="id-ID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128569" y="752880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id-ID" sz="2000" b="1" dirty="0"/>
              <a:t>BMP (</a:t>
            </a:r>
            <a:r>
              <a:rPr lang="id-ID" sz="2000" b="1" i="1" dirty="0"/>
              <a:t>Bitmap</a:t>
            </a:r>
            <a:r>
              <a:rPr lang="id-ID" sz="2000" b="1" dirty="0"/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sv-SE" dirty="0"/>
              <a:t>Gambar JPEG tidak terbatas pada sejumlah warna</a:t>
            </a:r>
            <a:r>
              <a:rPr lang="id-ID" dirty="0"/>
              <a:t> </a:t>
            </a:r>
            <a:r>
              <a:rPr lang="en-GB" dirty="0" err="1"/>
              <a:t>tertentu</a:t>
            </a:r>
            <a:r>
              <a:rPr lang="en-GB" dirty="0"/>
              <a:t>. </a:t>
            </a:r>
            <a:r>
              <a:rPr lang="id-ID" dirty="0"/>
              <a:t>Pada JPEG terdapat </a:t>
            </a:r>
            <a:r>
              <a:rPr lang="en-GB" dirty="0"/>
              <a:t>format </a:t>
            </a:r>
            <a:r>
              <a:rPr lang="en-GB" i="1" dirty="0"/>
              <a:t>lossy</a:t>
            </a:r>
            <a:r>
              <a:rPr lang="en-GB" dirty="0"/>
              <a:t>, yang </a:t>
            </a:r>
            <a:r>
              <a:rPr lang="en-GB" dirty="0" err="1"/>
              <a:t>berarti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id-ID" dirty="0"/>
              <a:t> </a:t>
            </a:r>
            <a:r>
              <a:rPr lang="en-GB" dirty="0" err="1"/>
              <a:t>hilang</a:t>
            </a:r>
            <a:r>
              <a:rPr lang="en-GB" dirty="0"/>
              <a:t> </a:t>
            </a:r>
            <a:r>
              <a:rPr lang="en-GB" dirty="0" err="1"/>
              <a:t>ketika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dikompresi</a:t>
            </a:r>
            <a:r>
              <a:rPr lang="en-GB" dirty="0"/>
              <a:t>.</a:t>
            </a:r>
            <a:r>
              <a:rPr lang="id-ID" dirty="0"/>
              <a:t> </a:t>
            </a:r>
            <a:endParaRPr lang="id-ID" sz="20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2"/>
            </a:pPr>
            <a:r>
              <a:rPr lang="id-ID" sz="2000" b="1" dirty="0"/>
              <a:t>JPEG (</a:t>
            </a:r>
            <a:r>
              <a:rPr lang="en-GB" sz="2000" b="1" i="1" dirty="0"/>
              <a:t>Joint</a:t>
            </a:r>
            <a:r>
              <a:rPr lang="id-ID" sz="2000" b="1" i="1" dirty="0"/>
              <a:t> </a:t>
            </a:r>
            <a:r>
              <a:rPr lang="en-GB" sz="2000" b="1" i="1" dirty="0"/>
              <a:t>Photographic Experts Group</a:t>
            </a:r>
            <a:r>
              <a:rPr lang="id-ID" sz="2000" b="1" dirty="0"/>
              <a:t>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202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576945"/>
            <a:ext cx="4226024" cy="34256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GIF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tujuan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bitmap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satu</a:t>
            </a:r>
            <a:r>
              <a:rPr lang="en-GB" dirty="0"/>
              <a:t> </a:t>
            </a:r>
            <a:r>
              <a:rPr lang="en-GB" i="1" dirty="0"/>
              <a:t>file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. GIF </a:t>
            </a:r>
            <a:r>
              <a:rPr lang="en-GB" dirty="0" err="1"/>
              <a:t>sering</a:t>
            </a:r>
            <a:r>
              <a:rPr lang="en-GB" dirty="0"/>
              <a:t> </a:t>
            </a:r>
            <a:r>
              <a:rPr lang="en-GB" dirty="0" err="1"/>
              <a:t>digunakan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menyimpan</a:t>
            </a:r>
            <a:r>
              <a:rPr lang="id-ID" dirty="0"/>
              <a:t> </a:t>
            </a:r>
            <a:r>
              <a:rPr lang="nn-NO" dirty="0"/>
              <a:t>grafik multi-bit dan data gambar.</a:t>
            </a:r>
            <a:endParaRPr lang="id-ID" sz="2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83012-E559-4D67-A1F1-07C0DEE40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39C07-CD0F-4304-9E26-F1075415EBE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9" name="Group 8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83738E1A-309B-4D1F-AF12-EE3DC0C5AC84}"/>
              </a:ext>
            </a:extLst>
          </p:cNvPr>
          <p:cNvGrpSpPr/>
          <p:nvPr/>
        </p:nvGrpSpPr>
        <p:grpSpPr>
          <a:xfrm flipH="1">
            <a:off x="5791199" y="429490"/>
            <a:ext cx="6167836" cy="6012983"/>
            <a:chOff x="252031" y="391887"/>
            <a:chExt cx="7433283" cy="621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570492-18DB-49C5-9131-FA1E17446506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F2AD77-4195-4A39-97C3-0B3773B18946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F73319-8471-4507-91BF-D79C4D1EB1E9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E55F5C22-209A-4689-9DF4-EEC3D7005A5F}"/>
              </a:ext>
            </a:extLst>
          </p:cNvPr>
          <p:cNvSpPr txBox="1">
            <a:spLocks/>
          </p:cNvSpPr>
          <p:nvPr/>
        </p:nvSpPr>
        <p:spPr>
          <a:xfrm>
            <a:off x="128569" y="752880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433D548-ADFE-44D9-8DFA-72D4E46D0166}"/>
              </a:ext>
            </a:extLst>
          </p:cNvPr>
          <p:cNvSpPr txBox="1">
            <a:spLocks/>
          </p:cNvSpPr>
          <p:nvPr/>
        </p:nvSpPr>
        <p:spPr>
          <a:xfrm>
            <a:off x="617197" y="1411114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3"/>
            </a:pPr>
            <a:r>
              <a:rPr lang="id-ID" sz="2000" b="1" dirty="0"/>
              <a:t>GIF (</a:t>
            </a:r>
            <a:r>
              <a:rPr lang="en-GB" sz="2000" b="1" i="1" dirty="0"/>
              <a:t>Graphics Interchange Format</a:t>
            </a:r>
            <a:r>
              <a:rPr lang="id-ID" sz="2000" b="1" dirty="0"/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3AF59A-BE8A-409F-971D-4E3B1A4499A5}"/>
              </a:ext>
            </a:extLst>
          </p:cNvPr>
          <p:cNvSpPr txBox="1">
            <a:spLocks/>
          </p:cNvSpPr>
          <p:nvPr/>
        </p:nvSpPr>
        <p:spPr>
          <a:xfrm>
            <a:off x="6857934" y="2581938"/>
            <a:ext cx="4497300" cy="3425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2F33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sv-SE" dirty="0"/>
              <a:t>Gambar JPEG tidak terbatas pada sejumlah warna</a:t>
            </a:r>
            <a:r>
              <a:rPr lang="id-ID" dirty="0"/>
              <a:t> </a:t>
            </a:r>
            <a:r>
              <a:rPr lang="en-GB" dirty="0" err="1"/>
              <a:t>tertentu</a:t>
            </a:r>
            <a:r>
              <a:rPr lang="en-GB" dirty="0"/>
              <a:t>. </a:t>
            </a:r>
            <a:r>
              <a:rPr lang="id-ID" dirty="0"/>
              <a:t>Pada JPEG terdapat </a:t>
            </a:r>
            <a:r>
              <a:rPr lang="en-GB" dirty="0"/>
              <a:t>format </a:t>
            </a:r>
            <a:r>
              <a:rPr lang="en-GB" i="1" dirty="0"/>
              <a:t>lossy</a:t>
            </a:r>
            <a:r>
              <a:rPr lang="en-GB" dirty="0"/>
              <a:t>, yang </a:t>
            </a:r>
            <a:r>
              <a:rPr lang="en-GB" dirty="0" err="1"/>
              <a:t>berarti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kualitas</a:t>
            </a:r>
            <a:r>
              <a:rPr lang="id-ID" dirty="0"/>
              <a:t> </a:t>
            </a:r>
            <a:r>
              <a:rPr lang="en-GB" dirty="0" err="1"/>
              <a:t>hilang</a:t>
            </a:r>
            <a:r>
              <a:rPr lang="en-GB" dirty="0"/>
              <a:t> </a:t>
            </a:r>
            <a:r>
              <a:rPr lang="en-GB" dirty="0" err="1"/>
              <a:t>ketika</a:t>
            </a:r>
            <a:r>
              <a:rPr lang="en-GB" dirty="0"/>
              <a:t> </a:t>
            </a:r>
            <a:r>
              <a:rPr lang="en-GB" dirty="0" err="1"/>
              <a:t>gambar</a:t>
            </a:r>
            <a:r>
              <a:rPr lang="en-GB" dirty="0"/>
              <a:t> </a:t>
            </a:r>
            <a:r>
              <a:rPr lang="en-GB" dirty="0" err="1"/>
              <a:t>dikompresi</a:t>
            </a:r>
            <a:r>
              <a:rPr lang="en-GB" dirty="0"/>
              <a:t>.</a:t>
            </a:r>
            <a:r>
              <a:rPr lang="id-ID" dirty="0"/>
              <a:t> </a:t>
            </a:r>
            <a:endParaRPr lang="id-ID" sz="20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4CD84A3-87A7-48EF-97D2-87386B6DCCCD}"/>
              </a:ext>
            </a:extLst>
          </p:cNvPr>
          <p:cNvSpPr txBox="1">
            <a:spLocks/>
          </p:cNvSpPr>
          <p:nvPr/>
        </p:nvSpPr>
        <p:spPr>
          <a:xfrm>
            <a:off x="6857934" y="1311513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4"/>
            </a:pPr>
            <a:r>
              <a:rPr lang="id-ID" sz="2000" b="1"/>
              <a:t>TIFF (</a:t>
            </a:r>
            <a:r>
              <a:rPr lang="en-GB" sz="2000" b="1"/>
              <a:t>Taged Image Format File</a:t>
            </a:r>
            <a:r>
              <a:rPr lang="id-ID" sz="2000" b="1"/>
              <a:t>)</a:t>
            </a:r>
            <a:endParaRPr lang="id-ID" sz="20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E7D3D-5C91-486B-8098-117A04DD6A0E}"/>
              </a:ext>
            </a:extLst>
          </p:cNvPr>
          <p:cNvGrpSpPr/>
          <p:nvPr/>
        </p:nvGrpSpPr>
        <p:grpSpPr>
          <a:xfrm>
            <a:off x="11174528" y="684333"/>
            <a:ext cx="1017472" cy="1017472"/>
            <a:chOff x="5483" y="71011"/>
            <a:chExt cx="1017472" cy="101747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771DC42-701B-414D-ACFA-7DE0296F562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868BC148-B871-4B97-86EB-911D65293C0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2486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nn-NO" dirty="0"/>
              <a:t>Format </a:t>
            </a:r>
            <a:r>
              <a:rPr lang="nn-NO" i="1" dirty="0"/>
              <a:t>file</a:t>
            </a:r>
            <a:r>
              <a:rPr lang="nn-NO" dirty="0"/>
              <a:t> ini diciptakan untuk meningkatkan format </a:t>
            </a:r>
            <a:r>
              <a:rPr lang="nn-NO" i="1" dirty="0"/>
              <a:t>file</a:t>
            </a:r>
            <a:r>
              <a:rPr lang="id-ID" dirty="0"/>
              <a:t> </a:t>
            </a:r>
            <a:r>
              <a:rPr lang="en-GB" dirty="0" err="1"/>
              <a:t>gambar</a:t>
            </a:r>
            <a:r>
              <a:rPr lang="en-GB" dirty="0"/>
              <a:t> GIF </a:t>
            </a:r>
            <a:r>
              <a:rPr lang="en-GB" dirty="0" err="1"/>
              <a:t>menghilangkan</a:t>
            </a:r>
            <a:r>
              <a:rPr lang="en-GB" dirty="0"/>
              <a:t> </a:t>
            </a:r>
            <a:r>
              <a:rPr lang="en-GB" dirty="0" err="1"/>
              <a:t>batasan</a:t>
            </a:r>
            <a:r>
              <a:rPr lang="en-GB" dirty="0"/>
              <a:t> 256 </a:t>
            </a:r>
            <a:r>
              <a:rPr lang="en-GB" dirty="0" err="1"/>
              <a:t>warna</a:t>
            </a:r>
            <a:r>
              <a:rPr lang="en-GB" dirty="0"/>
              <a:t> </a:t>
            </a:r>
            <a:r>
              <a:rPr lang="en-GB" dirty="0" err="1"/>
              <a:t>tetapi</a:t>
            </a:r>
            <a:r>
              <a:rPr lang="en-GB" dirty="0"/>
              <a:t> </a:t>
            </a:r>
            <a:r>
              <a:rPr lang="en-GB" dirty="0" err="1"/>
              <a:t>tidak</a:t>
            </a:r>
            <a:r>
              <a:rPr lang="en-GB" dirty="0"/>
              <a:t> </a:t>
            </a:r>
            <a:r>
              <a:rPr lang="en-GB" dirty="0" err="1"/>
              <a:t>mendukung</a:t>
            </a:r>
            <a:r>
              <a:rPr lang="en-GB" dirty="0"/>
              <a:t> </a:t>
            </a:r>
            <a:r>
              <a:rPr lang="en-GB" dirty="0" err="1"/>
              <a:t>animasi</a:t>
            </a:r>
            <a:r>
              <a:rPr lang="en-GB" dirty="0"/>
              <a:t>.</a:t>
            </a:r>
            <a:r>
              <a:rPr lang="id-ID" dirty="0"/>
              <a:t> </a:t>
            </a:r>
            <a:r>
              <a:rPr lang="en-GB" dirty="0"/>
              <a:t>Dan PNG </a:t>
            </a:r>
            <a:r>
              <a:rPr lang="en-GB" dirty="0" err="1"/>
              <a:t>menggunakan</a:t>
            </a:r>
            <a:r>
              <a:rPr lang="en-GB" dirty="0"/>
              <a:t> </a:t>
            </a:r>
            <a:r>
              <a:rPr lang="en-GB" dirty="0" err="1"/>
              <a:t>kompresi</a:t>
            </a:r>
            <a:r>
              <a:rPr lang="en-GB" dirty="0"/>
              <a:t> data </a:t>
            </a:r>
            <a:r>
              <a:rPr lang="en-GB" i="1" dirty="0"/>
              <a:t>lossless</a:t>
            </a:r>
            <a:r>
              <a:rPr lang="id-ID" dirty="0"/>
              <a:t>.</a:t>
            </a:r>
            <a:endParaRPr lang="en-US" sz="2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266ABE-DE34-42B1-A52E-9FA90873915D}"/>
              </a:ext>
            </a:extLst>
          </p:cNvPr>
          <p:cNvSpPr txBox="1">
            <a:spLocks/>
          </p:cNvSpPr>
          <p:nvPr/>
        </p:nvSpPr>
        <p:spPr>
          <a:xfrm>
            <a:off x="829431" y="894219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A1BA2F-FE2E-4EA6-8C67-8395A64FF4D9}"/>
              </a:ext>
            </a:extLst>
          </p:cNvPr>
          <p:cNvSpPr txBox="1">
            <a:spLocks/>
          </p:cNvSpPr>
          <p:nvPr/>
        </p:nvSpPr>
        <p:spPr>
          <a:xfrm>
            <a:off x="979713" y="1562361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 startAt="5"/>
            </a:pPr>
            <a:r>
              <a:rPr lang="id-ID" sz="2000" b="1" dirty="0"/>
              <a:t>PNG (</a:t>
            </a:r>
            <a:r>
              <a:rPr lang="en-GB" sz="2000" b="1" i="1" dirty="0"/>
              <a:t>Portable Network Graphics</a:t>
            </a:r>
            <a:r>
              <a:rPr lang="id-ID" sz="2000" b="1" dirty="0"/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46C289-37D5-493F-913A-C7264A302A14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FB06F4-DF17-498B-B9FB-ED29FC5926F9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2D73709-C216-4047-AA2E-E691A12C8E2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995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815" y="916440"/>
            <a:ext cx="8206214" cy="573989"/>
          </a:xfrm>
        </p:spPr>
        <p:txBody>
          <a:bodyPr/>
          <a:lstStyle/>
          <a:p>
            <a:r>
              <a:rPr lang="id-ID" dirty="0"/>
              <a:t>Perbedaan pada Format </a:t>
            </a:r>
            <a:r>
              <a:rPr lang="id-ID" i="1" dirty="0"/>
              <a:t>file </a:t>
            </a:r>
            <a:r>
              <a:rPr lang="id-ID" dirty="0"/>
              <a:t>citra </a:t>
            </a:r>
            <a:r>
              <a:rPr lang="id-ID" i="1" dirty="0"/>
              <a:t>digital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721FC0D-8DA0-4AE5-8837-DE2B79E1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762" y="1637618"/>
            <a:ext cx="7785267" cy="39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LATAR BELAKANG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51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III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HASIL DAN PEMBAHASAN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0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1993955"/>
            <a:ext cx="5534118" cy="3969826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1.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Pustaka</a:t>
            </a:r>
            <a:endParaRPr lang="en-GB" dirty="0"/>
          </a:p>
          <a:p>
            <a:pPr algn="just"/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mendapatkan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en-GB" dirty="0"/>
              <a:t> yang </a:t>
            </a:r>
            <a:r>
              <a:rPr lang="en-GB" dirty="0" err="1"/>
              <a:t>berkaitan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steganografi</a:t>
            </a:r>
            <a:r>
              <a:rPr lang="en-GB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buku</a:t>
            </a:r>
            <a:r>
              <a:rPr lang="id-ID" dirty="0"/>
              <a:t> </a:t>
            </a:r>
            <a:r>
              <a:rPr lang="en-GB" dirty="0" err="1"/>
              <a:t>referensi</a:t>
            </a:r>
            <a:r>
              <a:rPr lang="en-GB" dirty="0"/>
              <a:t> dan juga </a:t>
            </a:r>
            <a:r>
              <a:rPr lang="en-GB" dirty="0" err="1"/>
              <a:t>dalam</a:t>
            </a:r>
            <a:r>
              <a:rPr lang="en-GB" dirty="0"/>
              <a:t> </a:t>
            </a:r>
            <a:r>
              <a:rPr lang="en-GB" dirty="0" err="1"/>
              <a:t>bentuk</a:t>
            </a:r>
            <a:r>
              <a:rPr lang="en-GB" dirty="0"/>
              <a:t> e-book. </a:t>
            </a:r>
            <a:r>
              <a:rPr lang="en-GB" dirty="0" err="1"/>
              <a:t>Penulis</a:t>
            </a:r>
            <a:r>
              <a:rPr lang="en-GB" dirty="0"/>
              <a:t> juga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informasi</a:t>
            </a:r>
            <a:r>
              <a:rPr lang="id-ID" dirty="0"/>
              <a:t> </a:t>
            </a:r>
            <a:r>
              <a:rPr lang="en-GB" dirty="0" err="1"/>
              <a:t>melalui</a:t>
            </a:r>
            <a:r>
              <a:rPr lang="en-GB" dirty="0"/>
              <a:t> </a:t>
            </a:r>
            <a:r>
              <a:rPr lang="en-GB" dirty="0" err="1"/>
              <a:t>berbagai</a:t>
            </a:r>
            <a:r>
              <a:rPr lang="en-GB" dirty="0"/>
              <a:t> situs di internet yang </a:t>
            </a:r>
            <a:r>
              <a:rPr lang="en-GB" dirty="0" err="1"/>
              <a:t>sesuai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topik</a:t>
            </a:r>
            <a:r>
              <a:rPr lang="en-GB" dirty="0"/>
              <a:t>.</a:t>
            </a:r>
          </a:p>
          <a:p>
            <a:pPr algn="just"/>
            <a:r>
              <a:rPr lang="en-GB" dirty="0"/>
              <a:t>2.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Literatur</a:t>
            </a:r>
            <a:endParaRPr lang="en-GB" dirty="0"/>
          </a:p>
          <a:p>
            <a:pPr algn="just"/>
            <a:r>
              <a:rPr lang="en-GB" dirty="0" err="1"/>
              <a:t>Penulis</a:t>
            </a:r>
            <a:r>
              <a:rPr lang="en-GB" dirty="0"/>
              <a:t> </a:t>
            </a:r>
            <a:r>
              <a:rPr lang="en-GB" dirty="0" err="1"/>
              <a:t>mencoba</a:t>
            </a:r>
            <a:r>
              <a:rPr lang="en-GB" dirty="0"/>
              <a:t> </a:t>
            </a:r>
            <a:r>
              <a:rPr lang="en-GB" dirty="0" err="1"/>
              <a:t>mencari</a:t>
            </a:r>
            <a:r>
              <a:rPr lang="en-GB" dirty="0"/>
              <a:t> </a:t>
            </a:r>
            <a:r>
              <a:rPr lang="en-GB" dirty="0" err="1"/>
              <a:t>perbandingan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studi</a:t>
            </a:r>
            <a:r>
              <a:rPr lang="en-GB" dirty="0"/>
              <a:t> </a:t>
            </a:r>
            <a:r>
              <a:rPr lang="en-GB" dirty="0" err="1"/>
              <a:t>sejenis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</a:t>
            </a:r>
            <a:r>
              <a:rPr lang="en-GB" dirty="0" err="1"/>
              <a:t>beberapa</a:t>
            </a:r>
            <a:r>
              <a:rPr lang="en-GB" dirty="0"/>
              <a:t> </a:t>
            </a:r>
            <a:r>
              <a:rPr lang="en-GB" dirty="0" err="1"/>
              <a:t>karya</a:t>
            </a:r>
            <a:r>
              <a:rPr lang="id-ID" dirty="0"/>
              <a:t> </a:t>
            </a:r>
            <a:r>
              <a:rPr lang="en-GB" dirty="0" err="1"/>
              <a:t>ilmiah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</a:t>
            </a:r>
            <a:r>
              <a:rPr lang="en-GB" dirty="0" err="1"/>
              <a:t>maupun</a:t>
            </a:r>
            <a:r>
              <a:rPr lang="en-GB" dirty="0"/>
              <a:t> </a:t>
            </a:r>
            <a:r>
              <a:rPr lang="en-GB" dirty="0" err="1"/>
              <a:t>internasional</a:t>
            </a:r>
            <a:r>
              <a:rPr lang="en-GB" dirty="0"/>
              <a:t>, </a:t>
            </a:r>
            <a:r>
              <a:rPr lang="en-GB" dirty="0" err="1"/>
              <a:t>seperti</a:t>
            </a:r>
            <a:r>
              <a:rPr lang="en-GB" dirty="0"/>
              <a:t> </a:t>
            </a:r>
            <a:r>
              <a:rPr lang="en-GB" dirty="0" err="1"/>
              <a:t>jurnal</a:t>
            </a:r>
            <a:r>
              <a:rPr lang="en-GB" dirty="0"/>
              <a:t> dan </a:t>
            </a:r>
            <a:r>
              <a:rPr lang="en-GB" dirty="0" err="1"/>
              <a:t>skripsi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266ABE-DE34-42B1-A52E-9FA90873915D}"/>
              </a:ext>
            </a:extLst>
          </p:cNvPr>
          <p:cNvSpPr txBox="1">
            <a:spLocks/>
          </p:cNvSpPr>
          <p:nvPr/>
        </p:nvSpPr>
        <p:spPr>
          <a:xfrm>
            <a:off x="829431" y="894219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dirty="0"/>
              <a:t>PENGUMPULAN DATA</a:t>
            </a:r>
            <a:endParaRPr lang="en-US" i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46C289-37D5-493F-913A-C7264A302A14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FB06F4-DF17-498B-B9FB-ED29FC5926F9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2D73709-C216-4047-AA2E-E691A12C8E2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0783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433ECB-A15E-4F1C-BCCB-D867E59422B1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/>
          <a:srcRect l="9967" r="11529"/>
          <a:stretch/>
        </p:blipFill>
        <p:spPr>
          <a:xfrm>
            <a:off x="7933282" y="1042729"/>
            <a:ext cx="3739488" cy="51714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218817"/>
            <a:ext cx="3464717" cy="823912"/>
          </a:xfrm>
        </p:spPr>
        <p:txBody>
          <a:bodyPr/>
          <a:lstStyle/>
          <a:p>
            <a:r>
              <a:rPr lang="id-ID" dirty="0"/>
              <a:t>ENCODING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5B1C5F8-D677-427F-917D-FF8262E28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9229" y="838827"/>
            <a:ext cx="3574022" cy="5778724"/>
          </a:xfrm>
        </p:spPr>
      </p:pic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8B1278D5-2C97-4CEF-8849-C9811924FB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F6ECD0F-66E9-4D96-8436-105A25A341A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8" name="Title 37" hidden="1">
            <a:extLst>
              <a:ext uri="{FF2B5EF4-FFF2-40B4-BE49-F238E27FC236}">
                <a16:creationId xmlns:a16="http://schemas.microsoft.com/office/drawing/2014/main" id="{4C646910-F4B3-42FF-94CF-BEAFDD60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67984E6-0B9E-4F9A-A59D-35355D8CBB37}"/>
              </a:ext>
            </a:extLst>
          </p:cNvPr>
          <p:cNvSpPr txBox="1">
            <a:spLocks/>
          </p:cNvSpPr>
          <p:nvPr/>
        </p:nvSpPr>
        <p:spPr>
          <a:xfrm>
            <a:off x="8070668" y="218817"/>
            <a:ext cx="3464717" cy="8239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2F334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/>
              <a:t>DECODING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EFC613-86B9-493E-B5D4-0307F3819AED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26B508-54C7-46A3-A00A-B034E1D53DA3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C7DCD8F-46CD-46AA-A51B-42894A6AAE0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STEGANOGRAFI</a:t>
            </a:r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EACA10C-8B6F-4EAB-9B20-AC2BC7661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239" y="999331"/>
            <a:ext cx="5549962" cy="485933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CE33E4-04F3-4A62-B903-17C8D583F803}"/>
              </a:ext>
            </a:extLst>
          </p:cNvPr>
          <p:cNvGrpSpPr/>
          <p:nvPr/>
        </p:nvGrpSpPr>
        <p:grpSpPr>
          <a:xfrm>
            <a:off x="10703201" y="490595"/>
            <a:ext cx="1017472" cy="1017472"/>
            <a:chOff x="5483" y="71011"/>
            <a:chExt cx="1017472" cy="101747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34A8F85-2DC8-49DA-BAD0-790725529C0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FFF66B06-49E1-4963-93D0-D28EABF36621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7182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– </a:t>
            </a:r>
            <a:r>
              <a:rPr lang="id-ID" i="1" dirty="0"/>
              <a:t>COVER IMAGE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16784D-2221-4EDF-B4FA-8E1F5C6BD8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4428" y="999000"/>
            <a:ext cx="5564948" cy="4860000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59B50EE-AA39-42DF-8956-9778111DD881}"/>
              </a:ext>
            </a:extLst>
          </p:cNvPr>
          <p:cNvGrpSpPr/>
          <p:nvPr/>
        </p:nvGrpSpPr>
        <p:grpSpPr>
          <a:xfrm>
            <a:off x="10702080" y="490264"/>
            <a:ext cx="1017472" cy="1017472"/>
            <a:chOff x="5483" y="71011"/>
            <a:chExt cx="1017472" cy="10174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679DE8-8473-4855-9460-A81D5BC1B48B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46AE90DD-E643-4655-8ECB-00C1797CB2FC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3194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– </a:t>
            </a:r>
            <a:r>
              <a:rPr lang="id-ID" i="1" dirty="0"/>
              <a:t>encoding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CE587E-A4C2-4A61-8CC4-ED1B79DCE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0318" y="999000"/>
            <a:ext cx="5574460" cy="48600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905E63-D3BF-416B-A7DF-9F20261C1E97}"/>
              </a:ext>
            </a:extLst>
          </p:cNvPr>
          <p:cNvGrpSpPr/>
          <p:nvPr/>
        </p:nvGrpSpPr>
        <p:grpSpPr>
          <a:xfrm>
            <a:off x="10680186" y="503912"/>
            <a:ext cx="1017472" cy="1017472"/>
            <a:chOff x="5483" y="71011"/>
            <a:chExt cx="1017472" cy="10174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DC356F-5B4A-47D0-A3DF-3DC6D5C403F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A9775545-680B-4E45-BDD0-942380006C8E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87364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D5E76C-23C4-4F4A-BE98-78084779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22" y="780154"/>
            <a:ext cx="3783586" cy="1182518"/>
          </a:xfrm>
        </p:spPr>
        <p:txBody>
          <a:bodyPr/>
          <a:lstStyle/>
          <a:p>
            <a:r>
              <a:rPr lang="id-ID" dirty="0"/>
              <a:t>GUI – </a:t>
            </a:r>
            <a:r>
              <a:rPr lang="id-ID" i="1" dirty="0"/>
              <a:t>decoding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57584-194A-4014-AD34-DF6E9D5DA6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3E50E6-BDBF-423F-8B2F-309A755AE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7530" y="999000"/>
            <a:ext cx="5601920" cy="48600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876CFD-7A8D-44C1-923E-4B8D87F49FE5}"/>
              </a:ext>
            </a:extLst>
          </p:cNvPr>
          <p:cNvGrpSpPr/>
          <p:nvPr/>
        </p:nvGrpSpPr>
        <p:grpSpPr>
          <a:xfrm>
            <a:off x="10675906" y="490264"/>
            <a:ext cx="1017472" cy="1017472"/>
            <a:chOff x="5483" y="71011"/>
            <a:chExt cx="1017472" cy="10174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0E2C488-79D4-4AC4-ABAA-3A67D54F8437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EE0DFCA8-0A1F-4F81-95E5-0B1B42652E4A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268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Bit pada File Citra</a:t>
            </a:r>
            <a:endParaRPr lang="id-ID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E6C9F-57F0-4814-8653-8D5C4B8C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91" y="2755333"/>
            <a:ext cx="7224386" cy="13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56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Bit pada File Citra</a:t>
            </a:r>
            <a:endParaRPr lang="id-ID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2850A-FA38-48EF-82FB-0B37A1538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554" y="1263255"/>
            <a:ext cx="2639999" cy="39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9E60BE-4232-43B1-A0FB-B5B43A074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832" y="2977518"/>
            <a:ext cx="1519800" cy="151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99AD9-A597-4792-B4B7-EBB1735BF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919" y="2720422"/>
            <a:ext cx="2033992" cy="20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42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i="1" dirty="0"/>
              <a:t>Imperceptible</a:t>
            </a:r>
            <a:endParaRPr lang="id-ID" sz="20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97159-0350-49BD-80DA-9005A160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06" y="3190540"/>
            <a:ext cx="1519200" cy="151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B07381-2F64-4AE7-B045-AFF0EF2B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762" y="3196925"/>
            <a:ext cx="1519200" cy="1519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2553C1-5FFD-40A2-860C-044A20A13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51" y="1976525"/>
            <a:ext cx="2640000" cy="39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9E1AAD-E048-41F6-BE51-6A30F487A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666" y="1970140"/>
            <a:ext cx="264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040283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838" y="916440"/>
            <a:ext cx="6117771" cy="573989"/>
          </a:xfrm>
        </p:spPr>
        <p:txBody>
          <a:bodyPr/>
          <a:lstStyle/>
          <a:p>
            <a:r>
              <a:rPr lang="id-ID" dirty="0"/>
              <a:t>LATAR BELAKANG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838" y="1962673"/>
            <a:ext cx="8129049" cy="3676128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GB" sz="2000" dirty="0" err="1"/>
              <a:t>Saat</a:t>
            </a:r>
            <a:r>
              <a:rPr lang="en-GB" sz="2000" dirty="0"/>
              <a:t> </a:t>
            </a:r>
            <a:r>
              <a:rPr lang="en-GB" sz="2000" dirty="0" err="1"/>
              <a:t>ini</a:t>
            </a:r>
            <a:r>
              <a:rPr lang="en-GB" sz="2000" dirty="0"/>
              <a:t> internet </a:t>
            </a:r>
            <a:r>
              <a:rPr lang="en-GB" sz="2000" dirty="0" err="1"/>
              <a:t>sudah</a:t>
            </a:r>
            <a:r>
              <a:rPr lang="en-GB" sz="2000" dirty="0"/>
              <a:t> </a:t>
            </a:r>
            <a:r>
              <a:rPr lang="en-GB" sz="2000" dirty="0" err="1"/>
              <a:t>berkembang</a:t>
            </a:r>
            <a:r>
              <a:rPr lang="en-GB" sz="2000" dirty="0"/>
              <a:t> </a:t>
            </a:r>
            <a:r>
              <a:rPr lang="en-GB" sz="2000" dirty="0" err="1"/>
              <a:t>menjadi</a:t>
            </a:r>
            <a:r>
              <a:rPr lang="en-GB" sz="2000" dirty="0"/>
              <a:t> salah </a:t>
            </a:r>
            <a:r>
              <a:rPr lang="en-GB" sz="2000" dirty="0" err="1"/>
              <a:t>satu</a:t>
            </a:r>
            <a:r>
              <a:rPr lang="en-GB" sz="2000" dirty="0"/>
              <a:t> media yang </a:t>
            </a:r>
            <a:r>
              <a:rPr lang="en-GB" sz="2000" dirty="0" err="1"/>
              <a:t>sangat</a:t>
            </a:r>
            <a:r>
              <a:rPr lang="id-ID" sz="2000" dirty="0"/>
              <a:t> </a:t>
            </a:r>
            <a:r>
              <a:rPr lang="en-GB" sz="2000" dirty="0" err="1"/>
              <a:t>populer</a:t>
            </a:r>
            <a:r>
              <a:rPr lang="en-GB" sz="2000" dirty="0"/>
              <a:t> di </a:t>
            </a:r>
            <a:r>
              <a:rPr lang="en-GB" sz="2000" dirty="0" err="1"/>
              <a:t>berbagai</a:t>
            </a:r>
            <a:r>
              <a:rPr lang="en-GB" sz="2000" dirty="0"/>
              <a:t> dunia</a:t>
            </a:r>
            <a:r>
              <a:rPr lang="id-ID" sz="2000" dirty="0"/>
              <a:t>.</a:t>
            </a:r>
            <a:endParaRPr lang="en-ID" sz="2000" i="1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sv-SE" sz="2000" dirty="0"/>
              <a:t>Kemudahan dalam berkomunikasi memberikan dampak positif dan negatif.</a:t>
            </a:r>
            <a:endParaRPr lang="en-ID" sz="2000" dirty="0"/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Teknik </a:t>
            </a:r>
            <a:r>
              <a:rPr lang="en-GB" sz="2000" dirty="0" err="1"/>
              <a:t>pengamanan</a:t>
            </a:r>
            <a:r>
              <a:rPr lang="en-GB" sz="2000" dirty="0"/>
              <a:t> </a:t>
            </a:r>
            <a:r>
              <a:rPr lang="en-GB" sz="2000" dirty="0" err="1"/>
              <a:t>informasi</a:t>
            </a:r>
            <a:r>
              <a:rPr lang="en-GB" sz="2000" dirty="0"/>
              <a:t> yang </a:t>
            </a:r>
            <a:r>
              <a:rPr lang="en-GB" sz="2000" dirty="0" err="1"/>
              <a:t>ada</a:t>
            </a:r>
            <a:r>
              <a:rPr lang="en-GB" sz="2000" dirty="0"/>
              <a:t> </a:t>
            </a:r>
            <a:r>
              <a:rPr lang="en-GB" sz="2000" dirty="0" err="1"/>
              <a:t>saat</a:t>
            </a:r>
            <a:r>
              <a:rPr lang="en-GB" sz="2000" dirty="0"/>
              <a:t> </a:t>
            </a:r>
            <a:r>
              <a:rPr lang="en-GB" sz="2000" dirty="0" err="1"/>
              <a:t>ini</a:t>
            </a:r>
            <a:r>
              <a:rPr lang="en-GB" sz="2000" dirty="0"/>
              <a:t> </a:t>
            </a:r>
            <a:r>
              <a:rPr lang="en-GB" sz="2000" dirty="0" err="1"/>
              <a:t>seperti</a:t>
            </a:r>
            <a:r>
              <a:rPr lang="en-GB" sz="2000" dirty="0"/>
              <a:t> </a:t>
            </a:r>
            <a:r>
              <a:rPr lang="en-GB" sz="2000" dirty="0" err="1"/>
              <a:t>kriptografi</a:t>
            </a:r>
            <a:r>
              <a:rPr lang="en-GB" sz="2000" dirty="0"/>
              <a:t> dan </a:t>
            </a:r>
            <a:r>
              <a:rPr lang="en-GB" sz="2000" dirty="0" err="1"/>
              <a:t>steganografi</a:t>
            </a:r>
            <a:r>
              <a:rPr lang="id-ID" sz="2000" dirty="0"/>
              <a:t>.</a:t>
            </a:r>
          </a:p>
          <a:p>
            <a:pPr marL="342900" indent="-342900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2000" dirty="0"/>
              <a:t>Salah </a:t>
            </a:r>
            <a:r>
              <a:rPr lang="en-GB" sz="2000" dirty="0" err="1"/>
              <a:t>satu</a:t>
            </a:r>
            <a:r>
              <a:rPr lang="en-GB" sz="2000" dirty="0"/>
              <a:t> </a:t>
            </a:r>
            <a:r>
              <a:rPr lang="en-GB" sz="2000" dirty="0" err="1"/>
              <a:t>metode</a:t>
            </a:r>
            <a:r>
              <a:rPr lang="en-GB" sz="2000" dirty="0"/>
              <a:t> 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i="1" dirty="0"/>
              <a:t>Least Significant Bit </a:t>
            </a:r>
            <a:r>
              <a:rPr lang="en-GB" sz="2000" dirty="0"/>
              <a:t>(LSB)</a:t>
            </a:r>
            <a:r>
              <a:rPr lang="id-ID" sz="20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8" y="634149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3533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053EE6-7082-4C24-A160-DBF8986C8489}"/>
              </a:ext>
            </a:extLst>
          </p:cNvPr>
          <p:cNvGrpSpPr/>
          <p:nvPr/>
        </p:nvGrpSpPr>
        <p:grpSpPr>
          <a:xfrm>
            <a:off x="10712256" y="506818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08938C-6EE3-4152-8925-A8E63E453C50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8B55461C-0F21-441A-B9D2-62A1AA4018A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7735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i="1" dirty="0"/>
              <a:t>Fidelity</a:t>
            </a:r>
            <a:endParaRPr lang="id-ID" sz="20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A79EF-21F3-46AE-8B10-1FC5002F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908" y="2624258"/>
            <a:ext cx="8663167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35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en-GB" b="1" i="1" dirty="0"/>
              <a:t>Fidelity</a:t>
            </a:r>
            <a:endParaRPr lang="id-ID" sz="2000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39177-20BF-4322-8BEB-2BE2A559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84" y="2050932"/>
            <a:ext cx="7128000" cy="37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4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342730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id-ID" b="1" i="1" dirty="0"/>
              <a:t>Recovery</a:t>
            </a:r>
            <a:endParaRPr lang="id-ID" sz="20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138A0-E165-462D-AE80-50923D4F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84" y="2153763"/>
            <a:ext cx="7128000" cy="31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640984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id-ID" b="1" i="1" dirty="0"/>
              <a:t>Recovery </a:t>
            </a:r>
            <a:r>
              <a:rPr lang="id-ID" b="1" dirty="0"/>
              <a:t>pada </a:t>
            </a:r>
            <a:r>
              <a:rPr lang="id-ID" b="1" i="1" dirty="0"/>
              <a:t>File Cropping</a:t>
            </a:r>
            <a:endParaRPr lang="id-ID" sz="20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F6D44-5F1E-447C-9C89-D9ECC924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23" y="2752221"/>
            <a:ext cx="8640000" cy="10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93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255157" y="252563"/>
            <a:ext cx="1029411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762" y="564117"/>
            <a:ext cx="3835022" cy="573989"/>
          </a:xfrm>
        </p:spPr>
        <p:txBody>
          <a:bodyPr/>
          <a:lstStyle/>
          <a:p>
            <a:pPr algn="l"/>
            <a:r>
              <a:rPr lang="id-ID" dirty="0"/>
              <a:t>Hasil steganografi</a:t>
            </a:r>
            <a:endParaRPr lang="en-US" i="1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22098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F4C4EB6-DA7D-4514-B991-E00C236BA41B}"/>
              </a:ext>
            </a:extLst>
          </p:cNvPr>
          <p:cNvSpPr txBox="1">
            <a:spLocks/>
          </p:cNvSpPr>
          <p:nvPr/>
        </p:nvSpPr>
        <p:spPr>
          <a:xfrm>
            <a:off x="3001762" y="1165389"/>
            <a:ext cx="4640984" cy="7341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 err="1"/>
              <a:t>Pengujian</a:t>
            </a:r>
            <a:r>
              <a:rPr lang="en-GB" b="1" dirty="0"/>
              <a:t> </a:t>
            </a:r>
            <a:r>
              <a:rPr lang="en-GB" b="1" dirty="0" err="1"/>
              <a:t>Berdasarkan</a:t>
            </a:r>
            <a:r>
              <a:rPr lang="en-GB" b="1" dirty="0"/>
              <a:t> </a:t>
            </a:r>
            <a:r>
              <a:rPr lang="id-ID" b="1" i="1" dirty="0"/>
              <a:t>Recovery </a:t>
            </a:r>
            <a:r>
              <a:rPr lang="id-ID" b="1" dirty="0"/>
              <a:t>pada </a:t>
            </a:r>
            <a:r>
              <a:rPr lang="id-ID" b="1" i="1" dirty="0"/>
              <a:t>File Cropping</a:t>
            </a:r>
            <a:endParaRPr lang="id-ID" sz="20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27634-DE28-4512-BC27-0323A7555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73" y="2051276"/>
            <a:ext cx="4320000" cy="3754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C5737-5B93-444D-A669-E97EA3B9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36" y="2019783"/>
            <a:ext cx="4320000" cy="37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08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 descr="White background square">
            <a:extLst>
              <a:ext uri="{FF2B5EF4-FFF2-40B4-BE49-F238E27FC236}">
                <a16:creationId xmlns:a16="http://schemas.microsoft.com/office/drawing/2014/main" id="{AA0E0CBA-1F82-43A8-9DE3-F0F883DB2D26}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1567278"/>
            <a:ext cx="5534118" cy="4492327"/>
          </a:xfrm>
        </p:spPr>
        <p:txBody>
          <a:bodyPr>
            <a:noAutofit/>
          </a:bodyPr>
          <a:lstStyle/>
          <a:p>
            <a:pPr algn="just"/>
            <a:r>
              <a:rPr lang="id-ID" sz="1800" dirty="0"/>
              <a:t>Program </a:t>
            </a:r>
            <a:r>
              <a:rPr lang="en-GB" sz="1800" dirty="0" err="1"/>
              <a:t>steganografi</a:t>
            </a:r>
            <a:r>
              <a:rPr lang="en-GB" sz="1800" dirty="0"/>
              <a:t> yang</a:t>
            </a:r>
            <a:r>
              <a:rPr lang="id-ID" sz="1800" dirty="0"/>
              <a:t> </a:t>
            </a:r>
            <a:r>
              <a:rPr lang="en-GB" sz="1800" dirty="0" err="1"/>
              <a:t>dibuat</a:t>
            </a:r>
            <a:r>
              <a:rPr lang="en-GB" sz="1800" dirty="0"/>
              <a:t>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menghasilkan</a:t>
            </a:r>
            <a:r>
              <a:rPr lang="en-GB" sz="1800" dirty="0"/>
              <a:t> </a:t>
            </a:r>
            <a:r>
              <a:rPr lang="en-GB" sz="1800" dirty="0" err="1"/>
              <a:t>hasil</a:t>
            </a:r>
            <a:r>
              <a:rPr lang="en-GB" sz="1800" dirty="0"/>
              <a:t> yang </a:t>
            </a:r>
            <a:r>
              <a:rPr lang="en-GB" sz="1800" dirty="0" err="1"/>
              <a:t>cukup</a:t>
            </a:r>
            <a:r>
              <a:rPr lang="en-GB" sz="1800" dirty="0"/>
              <a:t> </a:t>
            </a:r>
            <a:r>
              <a:rPr lang="en-GB" sz="1800" dirty="0" err="1"/>
              <a:t>baik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setiap</a:t>
            </a:r>
            <a:r>
              <a:rPr lang="en-GB" sz="1800" dirty="0"/>
              <a:t> </a:t>
            </a:r>
            <a:r>
              <a:rPr lang="en-GB" sz="1800" dirty="0" err="1"/>
              <a:t>penyembunyian</a:t>
            </a:r>
            <a:r>
              <a:rPr lang="en-GB" sz="1800" dirty="0"/>
              <a:t> </a:t>
            </a: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id-ID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. </a:t>
            </a:r>
            <a:r>
              <a:rPr lang="en-GB" sz="1800" dirty="0" err="1"/>
              <a:t>Pemilihan</a:t>
            </a:r>
            <a:r>
              <a:rPr lang="en-GB" sz="1800" dirty="0"/>
              <a:t> </a:t>
            </a:r>
            <a:r>
              <a:rPr lang="en-GB" sz="1800" i="1" dirty="0"/>
              <a:t>Cover Image </a:t>
            </a:r>
            <a:r>
              <a:rPr lang="en-GB" sz="1800" dirty="0"/>
              <a:t>yang </a:t>
            </a:r>
            <a:r>
              <a:rPr lang="en-GB" sz="1800" dirty="0" err="1"/>
              <a:t>akan</a:t>
            </a:r>
            <a:r>
              <a:rPr lang="en-GB" sz="1800" dirty="0"/>
              <a:t> </a:t>
            </a:r>
            <a:r>
              <a:rPr lang="en-GB" sz="1800" dirty="0" err="1"/>
              <a:t>digunakan</a:t>
            </a:r>
            <a:r>
              <a:rPr lang="en-GB" sz="1800" dirty="0"/>
              <a:t> dan </a:t>
            </a:r>
            <a:r>
              <a:rPr lang="en-GB" sz="1800" dirty="0" err="1"/>
              <a:t>panjang</a:t>
            </a:r>
            <a:r>
              <a:rPr lang="en-GB" sz="1800" dirty="0"/>
              <a:t> </a:t>
            </a:r>
            <a:r>
              <a:rPr lang="en-GB" sz="1800" dirty="0" err="1"/>
              <a:t>karakter</a:t>
            </a:r>
            <a:r>
              <a:rPr lang="id-ID" sz="1800" dirty="0"/>
              <a:t> </a:t>
            </a:r>
            <a:r>
              <a:rPr lang="en-GB" sz="1800" dirty="0" err="1"/>
              <a:t>pesan</a:t>
            </a:r>
            <a:r>
              <a:rPr lang="en-GB" sz="1800" dirty="0"/>
              <a:t> yang </a:t>
            </a:r>
            <a:r>
              <a:rPr lang="en-GB" sz="1800" dirty="0" err="1"/>
              <a:t>akan</a:t>
            </a:r>
            <a:r>
              <a:rPr lang="en-GB" sz="1800" dirty="0"/>
              <a:t> </a:t>
            </a:r>
            <a:r>
              <a:rPr lang="en-GB" sz="1800" dirty="0" err="1"/>
              <a:t>dimasukkan</a:t>
            </a:r>
            <a:r>
              <a:rPr lang="en-GB" sz="1800" dirty="0"/>
              <a:t> </a:t>
            </a:r>
            <a:r>
              <a:rPr lang="en-GB" sz="1800" dirty="0" err="1"/>
              <a:t>sangat</a:t>
            </a:r>
            <a:r>
              <a:rPr lang="en-GB" sz="1800" dirty="0"/>
              <a:t> </a:t>
            </a:r>
            <a:r>
              <a:rPr lang="en-GB" sz="1800" dirty="0" err="1"/>
              <a:t>berpengaruh</a:t>
            </a:r>
            <a:r>
              <a:rPr lang="en-GB" sz="1800" dirty="0"/>
              <a:t>, </a:t>
            </a:r>
            <a:r>
              <a:rPr lang="en-GB" sz="1800" dirty="0" err="1"/>
              <a:t>karena</a:t>
            </a:r>
            <a:r>
              <a:rPr lang="en-GB" sz="1800" dirty="0"/>
              <a:t> </a:t>
            </a:r>
            <a:r>
              <a:rPr lang="en-GB" sz="1800" dirty="0" err="1"/>
              <a:t>semakin</a:t>
            </a:r>
            <a:r>
              <a:rPr lang="en-GB" sz="1800" dirty="0"/>
              <a:t> </a:t>
            </a:r>
            <a:r>
              <a:rPr lang="en-GB" sz="1800" dirty="0" err="1"/>
              <a:t>besar</a:t>
            </a:r>
            <a:r>
              <a:rPr lang="en-GB" sz="1800" dirty="0"/>
              <a:t> </a:t>
            </a:r>
            <a:r>
              <a:rPr lang="en-GB" sz="1800" dirty="0" err="1"/>
              <a:t>ukuran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id-ID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digunakan</a:t>
            </a:r>
            <a:r>
              <a:rPr lang="en-GB" sz="1800" dirty="0"/>
              <a:t> dan </a:t>
            </a:r>
            <a:r>
              <a:rPr lang="en-GB" sz="1800" dirty="0" err="1"/>
              <a:t>semakin</a:t>
            </a:r>
            <a:r>
              <a:rPr lang="en-GB" sz="1800" dirty="0"/>
              <a:t> </a:t>
            </a:r>
            <a:r>
              <a:rPr lang="en-GB" sz="1800" dirty="0" err="1"/>
              <a:t>sedikit</a:t>
            </a:r>
            <a:r>
              <a:rPr lang="en-GB" sz="1800" dirty="0"/>
              <a:t> </a:t>
            </a:r>
            <a:r>
              <a:rPr lang="en-GB" sz="1800" dirty="0" err="1"/>
              <a:t>karakter</a:t>
            </a:r>
            <a:r>
              <a:rPr lang="en-GB" sz="1800" dirty="0"/>
              <a:t> yang </a:t>
            </a:r>
            <a:r>
              <a:rPr lang="en-GB" sz="1800" dirty="0" err="1"/>
              <a:t>disisipkan</a:t>
            </a:r>
            <a:r>
              <a:rPr lang="en-GB" sz="1800" dirty="0"/>
              <a:t> pada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maka</a:t>
            </a:r>
            <a:r>
              <a:rPr lang="id-ID" sz="1800" dirty="0"/>
              <a:t> </a:t>
            </a:r>
            <a:r>
              <a:rPr lang="en-GB" sz="1800" dirty="0" err="1"/>
              <a:t>semakin</a:t>
            </a:r>
            <a:r>
              <a:rPr lang="en-GB" sz="1800" dirty="0"/>
              <a:t> </a:t>
            </a:r>
            <a:r>
              <a:rPr lang="en-GB" sz="1800" dirty="0" err="1"/>
              <a:t>sedikit</a:t>
            </a:r>
            <a:r>
              <a:rPr lang="en-GB" sz="1800" dirty="0"/>
              <a:t> </a:t>
            </a:r>
            <a:r>
              <a:rPr lang="en-GB" sz="1800" dirty="0" err="1"/>
              <a:t>perubahan</a:t>
            </a:r>
            <a:r>
              <a:rPr lang="en-GB" sz="1800" dirty="0"/>
              <a:t> yang </a:t>
            </a:r>
            <a:r>
              <a:rPr lang="en-GB" sz="1800" dirty="0" err="1"/>
              <a:t>terjadi</a:t>
            </a:r>
            <a:r>
              <a:rPr lang="en-GB" sz="1800" dirty="0"/>
              <a:t> </a:t>
            </a:r>
            <a:r>
              <a:rPr lang="en-GB" sz="1800" dirty="0" err="1"/>
              <a:t>setelah</a:t>
            </a:r>
            <a:r>
              <a:rPr lang="en-GB" sz="1800" dirty="0"/>
              <a:t> proses </a:t>
            </a:r>
            <a:r>
              <a:rPr lang="en-GB" sz="1800" dirty="0" err="1"/>
              <a:t>penyisipan</a:t>
            </a:r>
            <a:r>
              <a:rPr lang="en-GB" sz="1800" dirty="0"/>
              <a:t> pada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id-ID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</a:t>
            </a:r>
            <a:r>
              <a:rPr lang="en-GB" sz="1800" dirty="0" err="1"/>
              <a:t>kualitas</a:t>
            </a:r>
            <a:r>
              <a:rPr lang="en-GB" sz="1800" dirty="0"/>
              <a:t> </a:t>
            </a:r>
            <a:r>
              <a:rPr lang="en-GB" sz="1800" dirty="0" err="1"/>
              <a:t>sebelum</a:t>
            </a:r>
            <a:r>
              <a:rPr lang="en-GB" sz="1800" dirty="0"/>
              <a:t> </a:t>
            </a:r>
            <a:r>
              <a:rPr lang="en-GB" sz="1800" dirty="0" err="1"/>
              <a:t>penyisipan</a:t>
            </a:r>
            <a:r>
              <a:rPr lang="en-GB" sz="1800" dirty="0"/>
              <a:t> dan </a:t>
            </a:r>
            <a:r>
              <a:rPr lang="en-GB" sz="1800" dirty="0" err="1"/>
              <a:t>setelah</a:t>
            </a:r>
            <a:r>
              <a:rPr lang="en-GB" sz="1800" dirty="0"/>
              <a:t> </a:t>
            </a:r>
            <a:r>
              <a:rPr lang="en-GB" sz="1800" dirty="0" err="1"/>
              <a:t>penyisipan</a:t>
            </a:r>
            <a:r>
              <a:rPr lang="en-GB" sz="1800" dirty="0"/>
              <a:t>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berpengaruh</a:t>
            </a:r>
            <a:r>
              <a:rPr lang="en-GB" sz="1800" dirty="0"/>
              <a:t> </a:t>
            </a:r>
            <a:r>
              <a:rPr lang="en-GB" sz="1800" dirty="0" err="1"/>
              <a:t>banyak</a:t>
            </a:r>
            <a:r>
              <a:rPr lang="id-ID" sz="1800" dirty="0"/>
              <a:t> </a:t>
            </a:r>
            <a:r>
              <a:rPr lang="es-ES" sz="1800" dirty="0"/>
              <a:t>pada </a:t>
            </a:r>
            <a:r>
              <a:rPr lang="es-ES" sz="1800" dirty="0" err="1"/>
              <a:t>perubahan</a:t>
            </a:r>
            <a:r>
              <a:rPr lang="es-ES" sz="1800" dirty="0"/>
              <a:t> </a:t>
            </a:r>
            <a:r>
              <a:rPr lang="es-ES" sz="1800" dirty="0" err="1"/>
              <a:t>kualitas</a:t>
            </a:r>
            <a:r>
              <a:rPr lang="es-ES" sz="1800" dirty="0"/>
              <a:t> </a:t>
            </a:r>
            <a:r>
              <a:rPr lang="es-ES" sz="1800" dirty="0" err="1"/>
              <a:t>citra</a:t>
            </a:r>
            <a:r>
              <a:rPr lang="es-ES" sz="1800" dirty="0"/>
              <a:t> </a:t>
            </a:r>
            <a:r>
              <a:rPr lang="es-ES" sz="1800" dirty="0" err="1"/>
              <a:t>sebelumnya</a:t>
            </a:r>
            <a:r>
              <a:rPr lang="es-ES" sz="1800" dirty="0"/>
              <a:t>.</a:t>
            </a:r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BB9BB1-292D-4569-BA74-3E766701DB1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lock">
            <a:extLst>
              <a:ext uri="{FF2B5EF4-FFF2-40B4-BE49-F238E27FC236}">
                <a16:creationId xmlns:a16="http://schemas.microsoft.com/office/drawing/2014/main" id="{85DF53DB-409B-49FA-A52D-E30AD84AED76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0266ABE-DE34-42B1-A52E-9FA90873915D}"/>
              </a:ext>
            </a:extLst>
          </p:cNvPr>
          <p:cNvSpPr txBox="1">
            <a:spLocks/>
          </p:cNvSpPr>
          <p:nvPr/>
        </p:nvSpPr>
        <p:spPr>
          <a:xfrm>
            <a:off x="829431" y="894219"/>
            <a:ext cx="5662630" cy="57398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dirty="0"/>
              <a:t>Kesimpulan pengujian</a:t>
            </a:r>
            <a:endParaRPr lang="en-US" i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46C289-37D5-493F-913A-C7264A302A14}"/>
              </a:ext>
            </a:extLst>
          </p:cNvPr>
          <p:cNvGrpSpPr/>
          <p:nvPr/>
        </p:nvGrpSpPr>
        <p:grpSpPr>
          <a:xfrm>
            <a:off x="10594019" y="385483"/>
            <a:ext cx="1017472" cy="1017472"/>
            <a:chOff x="5483" y="71011"/>
            <a:chExt cx="1017472" cy="10174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1FB06F4-DF17-498B-B9FB-ED29FC5926F9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Oval 4">
              <a:extLst>
                <a:ext uri="{FF2B5EF4-FFF2-40B4-BE49-F238E27FC236}">
                  <a16:creationId xmlns:a16="http://schemas.microsoft.com/office/drawing/2014/main" id="{72D73709-C216-4047-AA2E-E691A12C8E25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7988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IV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KESIMPULAN DAN SARAN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21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KESIMPULAN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7607" y="1492735"/>
            <a:ext cx="6359236" cy="3881362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Format</a:t>
            </a:r>
            <a:r>
              <a:rPr lang="en-GB" sz="1800" i="1" dirty="0"/>
              <a:t> file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hanya</a:t>
            </a:r>
            <a:r>
              <a:rPr lang="en-GB" sz="1800" dirty="0"/>
              <a:t> </a:t>
            </a:r>
            <a:r>
              <a:rPr lang="en-GB" sz="1800" dirty="0" err="1"/>
              <a:t>bisa</a:t>
            </a:r>
            <a:r>
              <a:rPr lang="en-GB" sz="1800" dirty="0"/>
              <a:t> </a:t>
            </a:r>
            <a:r>
              <a:rPr lang="en-GB" sz="1800" dirty="0" err="1"/>
              <a:t>digunakan</a:t>
            </a:r>
            <a:r>
              <a:rPr lang="en-GB" sz="1800" dirty="0"/>
              <a:t> </a:t>
            </a:r>
            <a:r>
              <a:rPr lang="en-GB" sz="1800" dirty="0" err="1"/>
              <a:t>adalah</a:t>
            </a:r>
            <a:r>
              <a:rPr lang="en-GB" sz="1800" dirty="0"/>
              <a:t> format *.bmp 24 bit dan 32</a:t>
            </a:r>
            <a:r>
              <a:rPr lang="id-ID" sz="1800" dirty="0"/>
              <a:t> </a:t>
            </a:r>
            <a:r>
              <a:rPr lang="en-GB" sz="1800" dirty="0"/>
              <a:t>bit.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format </a:t>
            </a:r>
            <a:r>
              <a:rPr lang="en-GB" sz="1800" dirty="0" err="1"/>
              <a:t>teks</a:t>
            </a:r>
            <a:r>
              <a:rPr lang="en-GB" sz="1800" dirty="0"/>
              <a:t> </a:t>
            </a:r>
            <a:r>
              <a:rPr lang="en-GB" sz="1800" dirty="0" err="1"/>
              <a:t>berhasil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disisipkan</a:t>
            </a:r>
            <a:r>
              <a:rPr lang="en-GB" sz="1800" dirty="0"/>
              <a:t> </a:t>
            </a:r>
            <a:r>
              <a:rPr lang="en-GB" sz="1800" dirty="0" err="1"/>
              <a:t>ke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id-ID" sz="1800" dirty="0"/>
              <a:t> </a:t>
            </a:r>
            <a:r>
              <a:rPr lang="en-GB" sz="1800" dirty="0" err="1"/>
              <a:t>metode</a:t>
            </a:r>
            <a:r>
              <a:rPr lang="en-GB" sz="1800" dirty="0"/>
              <a:t> LSB </a:t>
            </a:r>
            <a:r>
              <a:rPr lang="en-GB" sz="1800" dirty="0" err="1"/>
              <a:t>menggunakan</a:t>
            </a:r>
            <a:r>
              <a:rPr lang="en-GB" sz="1800" dirty="0"/>
              <a:t> Software MATLAB R2016b.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yang </a:t>
            </a:r>
            <a:r>
              <a:rPr lang="en-GB" sz="1800" dirty="0" err="1"/>
              <a:t>digunakan</a:t>
            </a:r>
            <a:r>
              <a:rPr lang="en-GB" sz="1800" dirty="0"/>
              <a:t> </a:t>
            </a:r>
            <a:r>
              <a:rPr lang="en-GB" sz="1800" dirty="0" err="1"/>
              <a:t>baik</a:t>
            </a:r>
            <a:r>
              <a:rPr lang="en-GB" sz="1800" dirty="0"/>
              <a:t> </a:t>
            </a:r>
            <a:r>
              <a:rPr lang="en-GB" sz="1800" dirty="0" err="1"/>
              <a:t>sebelum</a:t>
            </a:r>
            <a:r>
              <a:rPr lang="en-GB" sz="1800" dirty="0"/>
              <a:t> dan </a:t>
            </a:r>
            <a:r>
              <a:rPr lang="en-GB" sz="1800" dirty="0" err="1"/>
              <a:t>sesudah</a:t>
            </a:r>
            <a:r>
              <a:rPr lang="en-GB" sz="1800" dirty="0"/>
              <a:t> </a:t>
            </a:r>
            <a:r>
              <a:rPr lang="en-GB" sz="1800" dirty="0" err="1"/>
              <a:t>diproses</a:t>
            </a:r>
            <a:r>
              <a:rPr lang="en-GB" sz="1800" dirty="0"/>
              <a:t>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berubah</a:t>
            </a:r>
            <a:r>
              <a:rPr lang="en-GB" sz="1800" dirty="0"/>
              <a:t>.</a:t>
            </a:r>
            <a:r>
              <a:rPr lang="id-ID" sz="1800" dirty="0"/>
              <a:t> </a:t>
            </a:r>
            <a:r>
              <a:rPr lang="en-GB" sz="1800" dirty="0" err="1"/>
              <a:t>Perubahan</a:t>
            </a:r>
            <a:r>
              <a:rPr lang="en-GB" sz="1800" dirty="0"/>
              <a:t> yang </a:t>
            </a:r>
            <a:r>
              <a:rPr lang="en-GB" sz="1800" dirty="0" err="1"/>
              <a:t>terjadi</a:t>
            </a:r>
            <a:r>
              <a:rPr lang="en-GB" sz="1800" dirty="0"/>
              <a:t>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dilihat</a:t>
            </a:r>
            <a:r>
              <a:rPr lang="en-GB" sz="1800" dirty="0"/>
              <a:t> </a:t>
            </a:r>
            <a:r>
              <a:rPr lang="en-GB" sz="1800" dirty="0" err="1"/>
              <a:t>secara</a:t>
            </a:r>
            <a:r>
              <a:rPr lang="en-GB" sz="1800" dirty="0"/>
              <a:t> visual.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dalam</a:t>
            </a:r>
            <a:r>
              <a:rPr lang="en-GB" sz="1800" dirty="0"/>
              <a:t> </a:t>
            </a:r>
            <a:r>
              <a:rPr lang="en-GB" sz="1800" i="1" dirty="0" err="1"/>
              <a:t>Stego</a:t>
            </a:r>
            <a:r>
              <a:rPr lang="en-GB" sz="1800" i="1" dirty="0"/>
              <a:t> Image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ditampilkan</a:t>
            </a:r>
            <a:r>
              <a:rPr lang="en-GB" sz="1800" dirty="0"/>
              <a:t> </a:t>
            </a:r>
            <a:r>
              <a:rPr lang="en-GB" sz="1800" dirty="0" err="1"/>
              <a:t>kembali</a:t>
            </a:r>
            <a:r>
              <a:rPr lang="en-GB" sz="1800" dirty="0"/>
              <a:t> dan </a:t>
            </a:r>
            <a:r>
              <a:rPr lang="en-GB" sz="1800" dirty="0" err="1"/>
              <a:t>sesuai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</a:t>
            </a:r>
            <a:r>
              <a:rPr lang="en-GB" sz="1800" dirty="0" err="1"/>
              <a:t>pesan</a:t>
            </a:r>
            <a:r>
              <a:rPr lang="id-ID" sz="1800" dirty="0"/>
              <a:t> </a:t>
            </a:r>
            <a:r>
              <a:rPr lang="en-GB" sz="1800" dirty="0" err="1"/>
              <a:t>awal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IV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1866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3283527" y="252563"/>
            <a:ext cx="8265740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793" y="916440"/>
            <a:ext cx="6143225" cy="573989"/>
          </a:xfrm>
        </p:spPr>
        <p:txBody>
          <a:bodyPr/>
          <a:lstStyle/>
          <a:p>
            <a:pPr algn="l"/>
            <a:r>
              <a:rPr lang="id-ID" dirty="0"/>
              <a:t>SARAN</a:t>
            </a: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637" y="1524290"/>
            <a:ext cx="6359236" cy="3881362"/>
          </a:xfrm>
        </p:spPr>
        <p:txBody>
          <a:bodyPr>
            <a:no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Program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hanya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menyisipkan</a:t>
            </a:r>
            <a:r>
              <a:rPr lang="en-GB" sz="1800" dirty="0"/>
              <a:t> </a:t>
            </a:r>
            <a:r>
              <a:rPr lang="en-GB" sz="1800" dirty="0" err="1"/>
              <a:t>pesan</a:t>
            </a:r>
            <a:r>
              <a:rPr lang="en-GB" sz="1800" dirty="0"/>
              <a:t> </a:t>
            </a:r>
            <a:r>
              <a:rPr lang="en-GB" sz="1800" dirty="0" err="1"/>
              <a:t>berupa</a:t>
            </a:r>
            <a:r>
              <a:rPr lang="en-GB" sz="1800" dirty="0"/>
              <a:t> </a:t>
            </a:r>
            <a:r>
              <a:rPr lang="en-GB" sz="1800" dirty="0" err="1"/>
              <a:t>teks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kedepannya</a:t>
            </a:r>
            <a:r>
              <a:rPr lang="id-ID" sz="1800" dirty="0"/>
              <a:t> </a:t>
            </a:r>
            <a:r>
              <a:rPr lang="en-GB" sz="1800" dirty="0" err="1"/>
              <a:t>dikembangkan</a:t>
            </a:r>
            <a:r>
              <a:rPr lang="en-GB" sz="1800" dirty="0"/>
              <a:t> </a:t>
            </a:r>
            <a:r>
              <a:rPr lang="en-GB" sz="1800" dirty="0" err="1"/>
              <a:t>sehingga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menyisipkan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, </a:t>
            </a:r>
            <a:r>
              <a:rPr lang="en-GB" sz="1800" dirty="0" err="1"/>
              <a:t>gambar</a:t>
            </a:r>
            <a:r>
              <a:rPr lang="en-GB" sz="1800" dirty="0"/>
              <a:t> </a:t>
            </a:r>
            <a:r>
              <a:rPr lang="en-GB" sz="1800" dirty="0" err="1"/>
              <a:t>atau</a:t>
            </a:r>
            <a:r>
              <a:rPr lang="en-GB" sz="1800" dirty="0"/>
              <a:t> audio.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Media yang </a:t>
            </a:r>
            <a:r>
              <a:rPr lang="en-GB" sz="1800" dirty="0" err="1"/>
              <a:t>digunakan</a:t>
            </a:r>
            <a:r>
              <a:rPr lang="en-GB" sz="1800" dirty="0"/>
              <a:t> </a:t>
            </a:r>
            <a:r>
              <a:rPr lang="en-GB" sz="1800" dirty="0" err="1"/>
              <a:t>berupa</a:t>
            </a:r>
            <a:r>
              <a:rPr lang="en-GB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menggunakan</a:t>
            </a:r>
            <a:r>
              <a:rPr lang="en-GB" sz="1800" dirty="0"/>
              <a:t> media</a:t>
            </a:r>
            <a:r>
              <a:rPr lang="id-ID" sz="1800" dirty="0"/>
              <a:t> </a:t>
            </a:r>
            <a:r>
              <a:rPr lang="en-GB" sz="1800" dirty="0"/>
              <a:t>lain </a:t>
            </a:r>
            <a:r>
              <a:rPr lang="en-GB" sz="1800" dirty="0" err="1"/>
              <a:t>seperti</a:t>
            </a:r>
            <a:r>
              <a:rPr lang="en-GB" sz="1800" dirty="0"/>
              <a:t> audio.</a:t>
            </a:r>
            <a:endParaRPr lang="id-ID" sz="1800" dirty="0"/>
          </a:p>
          <a:p>
            <a:pPr marL="342900" indent="-342900" algn="just">
              <a:buFont typeface="+mj-lt"/>
              <a:buAutoNum type="arabicPeriod"/>
            </a:pPr>
            <a:r>
              <a:rPr lang="en-GB" sz="1800" dirty="0"/>
              <a:t>Program </a:t>
            </a:r>
            <a:r>
              <a:rPr lang="en-GB" sz="1800" dirty="0" err="1"/>
              <a:t>steganografi</a:t>
            </a:r>
            <a:r>
              <a:rPr lang="en-GB" sz="1800" dirty="0"/>
              <a:t>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masih</a:t>
            </a:r>
            <a:r>
              <a:rPr lang="en-GB" sz="1800" dirty="0"/>
              <a:t> </a:t>
            </a:r>
            <a:r>
              <a:rPr lang="en-GB" sz="1800" dirty="0" err="1"/>
              <a:t>dikembangkan</a:t>
            </a:r>
            <a:r>
              <a:rPr lang="en-GB" sz="1800" dirty="0"/>
              <a:t> </a:t>
            </a:r>
            <a:r>
              <a:rPr lang="en-GB" sz="1800" dirty="0" err="1"/>
              <a:t>dengan</a:t>
            </a:r>
            <a:r>
              <a:rPr lang="en-GB" sz="1800" dirty="0"/>
              <a:t> MATLAB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perangkat</a:t>
            </a:r>
            <a:r>
              <a:rPr lang="id-ID" sz="1800" dirty="0"/>
              <a:t> </a:t>
            </a:r>
            <a:r>
              <a:rPr lang="en-GB" sz="1800" dirty="0" err="1"/>
              <a:t>komputer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dikembangkan</a:t>
            </a:r>
            <a:r>
              <a:rPr lang="en-GB" sz="1800" dirty="0"/>
              <a:t> </a:t>
            </a:r>
            <a:r>
              <a:rPr lang="en-GB" sz="1800" dirty="0" err="1"/>
              <a:t>lebih</a:t>
            </a:r>
            <a:r>
              <a:rPr lang="en-GB" sz="1800" dirty="0"/>
              <a:t> </a:t>
            </a:r>
            <a:r>
              <a:rPr lang="en-GB" sz="1800" dirty="0" err="1"/>
              <a:t>lanjut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perangkat</a:t>
            </a:r>
            <a:r>
              <a:rPr lang="id-ID" sz="1800" dirty="0"/>
              <a:t> </a:t>
            </a:r>
            <a:r>
              <a:rPr lang="en-GB" sz="1800" i="1" dirty="0"/>
              <a:t>mobile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48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IV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83709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DAFTAR PUSTAKA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009934"/>
            <a:ext cx="11251737" cy="515885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s-ES" sz="1600" dirty="0"/>
              <a:t>[1] </a:t>
            </a:r>
            <a:r>
              <a:rPr lang="es-ES" sz="1600" dirty="0" err="1"/>
              <a:t>Adiria</a:t>
            </a:r>
            <a:r>
              <a:rPr lang="es-ES" sz="1600" dirty="0"/>
              <a:t>. 2010. </a:t>
            </a:r>
            <a:r>
              <a:rPr lang="es-ES" sz="1600" dirty="0" err="1"/>
              <a:t>Analisis</a:t>
            </a:r>
            <a:r>
              <a:rPr lang="es-ES" sz="1600" dirty="0"/>
              <a:t> dan </a:t>
            </a:r>
            <a:r>
              <a:rPr lang="es-ES" sz="1600" dirty="0" err="1"/>
              <a:t>Perancangan</a:t>
            </a:r>
            <a:r>
              <a:rPr lang="es-ES" sz="1600" dirty="0"/>
              <a:t> </a:t>
            </a:r>
            <a:r>
              <a:rPr lang="es-ES" sz="1600" dirty="0" err="1"/>
              <a:t>Aplikasi</a:t>
            </a:r>
            <a:r>
              <a:rPr lang="es-ES" sz="1600" dirty="0"/>
              <a:t> </a:t>
            </a:r>
            <a:r>
              <a:rPr lang="es-ES" sz="1600" dirty="0" err="1"/>
              <a:t>Steganografi</a:t>
            </a:r>
            <a:r>
              <a:rPr lang="es-ES" sz="1600" dirty="0"/>
              <a:t> pada </a:t>
            </a:r>
            <a:r>
              <a:rPr lang="es-ES" sz="1600" dirty="0" err="1"/>
              <a:t>Citra</a:t>
            </a:r>
            <a:r>
              <a:rPr lang="es-ES" sz="1600" dirty="0"/>
              <a:t> Digital</a:t>
            </a:r>
            <a:r>
              <a:rPr lang="id-ID" sz="1600" dirty="0"/>
              <a:t> </a:t>
            </a:r>
            <a:r>
              <a:rPr lang="en-GB" sz="1600" dirty="0" err="1"/>
              <a:t>dengan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LSB (Least Significant Bit) [</a:t>
            </a:r>
            <a:r>
              <a:rPr lang="en-GB" sz="1600" dirty="0" err="1"/>
              <a:t>skripsi</a:t>
            </a:r>
            <a:r>
              <a:rPr lang="en-GB" sz="1600" dirty="0"/>
              <a:t>]. Jakarta:</a:t>
            </a:r>
            <a:r>
              <a:rPr lang="id-ID" sz="1600" dirty="0"/>
              <a:t> </a:t>
            </a:r>
            <a:r>
              <a:rPr lang="en-GB" sz="1600" dirty="0" err="1"/>
              <a:t>Fakultas</a:t>
            </a:r>
            <a:r>
              <a:rPr lang="en-GB" sz="1600" dirty="0"/>
              <a:t> </a:t>
            </a:r>
            <a:r>
              <a:rPr lang="en-GB" sz="1600" dirty="0" err="1"/>
              <a:t>Sains</a:t>
            </a:r>
            <a:r>
              <a:rPr lang="en-GB" sz="1600" dirty="0"/>
              <a:t> dan </a:t>
            </a:r>
            <a:r>
              <a:rPr lang="en-GB" sz="1600" dirty="0" err="1"/>
              <a:t>Teknologi</a:t>
            </a:r>
            <a:r>
              <a:rPr lang="en-GB" sz="1600" dirty="0"/>
              <a:t>. </a:t>
            </a:r>
            <a:r>
              <a:rPr lang="en-GB" sz="1600" dirty="0" err="1"/>
              <a:t>Universitas</a:t>
            </a:r>
            <a:r>
              <a:rPr lang="en-GB" sz="1600" dirty="0"/>
              <a:t> Islam Negeri </a:t>
            </a:r>
            <a:r>
              <a:rPr lang="en-GB" sz="1600" dirty="0" err="1"/>
              <a:t>Syarif</a:t>
            </a:r>
            <a:r>
              <a:rPr lang="en-GB" sz="1600" dirty="0"/>
              <a:t> </a:t>
            </a:r>
            <a:r>
              <a:rPr lang="en-GB" sz="1600" dirty="0" err="1"/>
              <a:t>Hidayatullah</a:t>
            </a:r>
            <a:r>
              <a:rPr lang="en-GB" sz="1600" dirty="0"/>
              <a:t> Jakarta.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sv-SE" sz="1600" dirty="0"/>
              <a:t>[2] Arymurthy AM, Setiawan S. 1992. Pengantar Pengolahan Citra. Jakarta. PT</a:t>
            </a:r>
            <a:r>
              <a:rPr lang="id-ID" sz="1600" dirty="0"/>
              <a:t> </a:t>
            </a:r>
            <a:r>
              <a:rPr lang="en-GB" sz="1600" dirty="0" err="1"/>
              <a:t>Elex</a:t>
            </a:r>
            <a:r>
              <a:rPr lang="en-GB" sz="1600" dirty="0"/>
              <a:t> Media </a:t>
            </a:r>
            <a:r>
              <a:rPr lang="en-GB" sz="1600" dirty="0" err="1"/>
              <a:t>Komputindo</a:t>
            </a:r>
            <a:r>
              <a:rPr lang="en-GB" sz="1600" dirty="0"/>
              <a:t>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[3] ASCII Table. 2010. ASCII Table and Description. ASCII Table [Online]. </a:t>
            </a:r>
            <a:r>
              <a:rPr lang="en-GB" sz="1600" dirty="0" err="1"/>
              <a:t>Tersedia</a:t>
            </a:r>
            <a:r>
              <a:rPr lang="en-GB" sz="1600" dirty="0"/>
              <a:t>:</a:t>
            </a:r>
            <a:r>
              <a:rPr lang="id-ID" sz="1600" dirty="0"/>
              <a:t> </a:t>
            </a:r>
            <a:r>
              <a:rPr lang="en-GB" sz="1600" dirty="0"/>
              <a:t>https://www.asciitable.com. [17 April 2018].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[4] </a:t>
            </a:r>
            <a:r>
              <a:rPr lang="en-GB" sz="1600" dirty="0" err="1"/>
              <a:t>Bunyamin</a:t>
            </a:r>
            <a:r>
              <a:rPr lang="en-GB" sz="1600" dirty="0"/>
              <a:t> H, dan </a:t>
            </a:r>
            <a:r>
              <a:rPr lang="en-GB" sz="1600" dirty="0" err="1"/>
              <a:t>Andrian</a:t>
            </a:r>
            <a:r>
              <a:rPr lang="en-GB" sz="1600" dirty="0"/>
              <a:t>. 2009. </a:t>
            </a:r>
            <a:r>
              <a:rPr lang="en-GB" sz="1600" dirty="0" err="1"/>
              <a:t>Aplikasi</a:t>
            </a:r>
            <a:r>
              <a:rPr lang="en-GB" sz="1600" dirty="0"/>
              <a:t> Steganography pada File </a:t>
            </a:r>
            <a:r>
              <a:rPr lang="en-GB" sz="1600" dirty="0" err="1"/>
              <a:t>dengan</a:t>
            </a:r>
            <a:r>
              <a:rPr lang="id-ID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Teknik Low Bit Encoding dan Least Significant Bit. </a:t>
            </a:r>
            <a:r>
              <a:rPr lang="en-GB" sz="1600" dirty="0" err="1"/>
              <a:t>Jurnal</a:t>
            </a:r>
            <a:r>
              <a:rPr lang="en-GB" sz="1600" dirty="0"/>
              <a:t> </a:t>
            </a:r>
            <a:r>
              <a:rPr lang="en-GB" sz="1600" dirty="0" err="1"/>
              <a:t>Informatika</a:t>
            </a:r>
            <a:r>
              <a:rPr lang="id-ID" sz="1600" dirty="0"/>
              <a:t> </a:t>
            </a:r>
            <a:r>
              <a:rPr lang="en-GB" sz="1600" dirty="0"/>
              <a:t>UKM. 5(2): 107-117.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[5] </a:t>
            </a:r>
            <a:r>
              <a:rPr lang="en-GB" sz="1600" dirty="0" err="1"/>
              <a:t>Elgabar</a:t>
            </a:r>
            <a:r>
              <a:rPr lang="en-GB" sz="1600" dirty="0"/>
              <a:t> EEA. 2013. Comparison of LSB Steganography in BMP and JPEG Images.</a:t>
            </a:r>
            <a:r>
              <a:rPr lang="id-ID" sz="1600" dirty="0"/>
              <a:t> </a:t>
            </a:r>
            <a:r>
              <a:rPr lang="en-GB" sz="1600" dirty="0"/>
              <a:t>International Journal of Soft Computing and Engineering (IJSCE). ISSN:</a:t>
            </a:r>
            <a:r>
              <a:rPr lang="id-ID" sz="1600" dirty="0"/>
              <a:t> </a:t>
            </a:r>
            <a:r>
              <a:rPr lang="en-GB" sz="1600" dirty="0"/>
              <a:t>2231-2307 3(5).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[6] </a:t>
            </a:r>
            <a:r>
              <a:rPr lang="en-GB" sz="1600" dirty="0" err="1"/>
              <a:t>Elgabar</a:t>
            </a:r>
            <a:r>
              <a:rPr lang="en-GB" sz="1600" dirty="0"/>
              <a:t> EEA, Mohammed FA. 2013. JPEG versus GIF Images in forms of</a:t>
            </a:r>
            <a:r>
              <a:rPr lang="id-ID" sz="1600" dirty="0"/>
              <a:t> </a:t>
            </a:r>
            <a:r>
              <a:rPr lang="en-GB" sz="1600" dirty="0"/>
              <a:t>LSB Steganography. International Journal of Computer Science and Network</a:t>
            </a:r>
            <a:r>
              <a:rPr lang="id-ID" sz="1600" dirty="0"/>
              <a:t> </a:t>
            </a:r>
            <a:r>
              <a:rPr lang="en-GB" sz="1600" dirty="0"/>
              <a:t>(IJCSN). ISSN: 2277-5420 2(6).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141140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PERUMUSAN MASALAH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5420697" cy="3676128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2000" dirty="0" err="1"/>
              <a:t>Bagaimana</a:t>
            </a:r>
            <a:r>
              <a:rPr lang="en-GB" sz="2000" dirty="0"/>
              <a:t> </a:t>
            </a:r>
            <a:r>
              <a:rPr lang="en-GB" sz="2000" dirty="0" err="1"/>
              <a:t>cara</a:t>
            </a:r>
            <a:r>
              <a:rPr lang="en-GB" sz="2000" dirty="0"/>
              <a:t> </a:t>
            </a:r>
            <a:r>
              <a:rPr lang="en-GB" sz="2000" dirty="0" err="1"/>
              <a:t>mengimplementasikan</a:t>
            </a:r>
            <a:r>
              <a:rPr lang="en-GB" sz="2000" dirty="0"/>
              <a:t> 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dengan</a:t>
            </a:r>
            <a:r>
              <a:rPr lang="en-GB" sz="2000" dirty="0"/>
              <a:t> </a:t>
            </a:r>
            <a:r>
              <a:rPr lang="en-GB" sz="2000" dirty="0" err="1"/>
              <a:t>metode</a:t>
            </a:r>
            <a:r>
              <a:rPr lang="en-GB" sz="2000" dirty="0"/>
              <a:t> </a:t>
            </a:r>
            <a:r>
              <a:rPr lang="en-GB" sz="2000" i="1" dirty="0"/>
              <a:t>Least Significant</a:t>
            </a:r>
            <a:r>
              <a:rPr lang="id-ID" sz="2000" i="1" dirty="0"/>
              <a:t> </a:t>
            </a:r>
            <a:r>
              <a:rPr lang="en-GB" sz="2000" i="1" dirty="0"/>
              <a:t>Bit </a:t>
            </a:r>
            <a:r>
              <a:rPr lang="en-GB" sz="2000" dirty="0" err="1"/>
              <a:t>ke</a:t>
            </a:r>
            <a:r>
              <a:rPr lang="en-GB" sz="2000" dirty="0"/>
              <a:t> </a:t>
            </a:r>
            <a:r>
              <a:rPr lang="en-GB" sz="2000" dirty="0" err="1"/>
              <a:t>dalam</a:t>
            </a:r>
            <a:r>
              <a:rPr lang="en-GB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i="1" dirty="0"/>
              <a:t>digital</a:t>
            </a:r>
            <a:r>
              <a:rPr lang="en-GB" sz="2000" dirty="0"/>
              <a:t>?</a:t>
            </a:r>
            <a:endParaRPr lang="id-ID" sz="2000" dirty="0"/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 err="1"/>
              <a:t>Bagaimana</a:t>
            </a:r>
            <a:r>
              <a:rPr lang="en-GB" sz="2000" dirty="0"/>
              <a:t> </a:t>
            </a:r>
            <a:r>
              <a:rPr lang="en-GB" sz="2000" dirty="0" err="1"/>
              <a:t>perubahan</a:t>
            </a:r>
            <a:r>
              <a:rPr lang="en-GB" sz="2000" dirty="0"/>
              <a:t> </a:t>
            </a:r>
            <a:r>
              <a:rPr lang="en-GB" sz="2000" dirty="0" err="1"/>
              <a:t>dalam</a:t>
            </a:r>
            <a:r>
              <a:rPr lang="en-GB" sz="2000" dirty="0"/>
              <a:t> </a:t>
            </a:r>
            <a:r>
              <a:rPr lang="en-GB" sz="2000" i="1" dirty="0"/>
              <a:t>file</a:t>
            </a:r>
            <a:r>
              <a:rPr lang="en-GB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dirty="0" err="1"/>
              <a:t>hasil</a:t>
            </a:r>
            <a:r>
              <a:rPr lang="en-GB" sz="2000" dirty="0"/>
              <a:t> </a:t>
            </a:r>
            <a:r>
              <a:rPr lang="en-GB" sz="2000" dirty="0" err="1"/>
              <a:t>keluaran</a:t>
            </a:r>
            <a:r>
              <a:rPr lang="en-GB" sz="2000" dirty="0"/>
              <a:t> </a:t>
            </a:r>
            <a:r>
              <a:rPr lang="en-GB" sz="2000" dirty="0" err="1"/>
              <a:t>sebelum</a:t>
            </a:r>
            <a:r>
              <a:rPr lang="en-GB" sz="2000" dirty="0"/>
              <a:t> dan </a:t>
            </a:r>
            <a:r>
              <a:rPr lang="en-GB" sz="2000" dirty="0" err="1"/>
              <a:t>sesudah</a:t>
            </a:r>
            <a:r>
              <a:rPr lang="en-GB" sz="2000" dirty="0"/>
              <a:t> </a:t>
            </a:r>
            <a:r>
              <a:rPr lang="en-GB" sz="2000" dirty="0" err="1"/>
              <a:t>disisipkan</a:t>
            </a:r>
            <a:r>
              <a:rPr lang="id-ID" sz="2000" dirty="0"/>
              <a:t> </a:t>
            </a:r>
            <a:r>
              <a:rPr lang="en-GB" sz="2000" dirty="0" err="1"/>
              <a:t>pesan</a:t>
            </a:r>
            <a:r>
              <a:rPr lang="en-GB" sz="2000" dirty="0"/>
              <a:t> </a:t>
            </a:r>
            <a:r>
              <a:rPr lang="en-GB" sz="2000" dirty="0" err="1"/>
              <a:t>teks</a:t>
            </a:r>
            <a:r>
              <a:rPr lang="en-GB" sz="2000" dirty="0"/>
              <a:t>?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77015-69A2-4762-9BA2-26D62CE96730}"/>
              </a:ext>
            </a:extLst>
          </p:cNvPr>
          <p:cNvGrpSpPr/>
          <p:nvPr/>
        </p:nvGrpSpPr>
        <p:grpSpPr>
          <a:xfrm>
            <a:off x="10676690" y="506818"/>
            <a:ext cx="1017472" cy="1017472"/>
            <a:chOff x="5483" y="71011"/>
            <a:chExt cx="1017472" cy="101747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32C63-F6F6-438A-BBB3-DAEB2A7452C8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>
              <a:extLst>
                <a:ext uri="{FF2B5EF4-FFF2-40B4-BE49-F238E27FC236}">
                  <a16:creationId xmlns:a16="http://schemas.microsoft.com/office/drawing/2014/main" id="{2313FFDC-78A9-465F-8EAE-F70DDD50E4AD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DAFTAR PUSTAKA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009934"/>
            <a:ext cx="11251737" cy="515885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GB" sz="1600" dirty="0"/>
              <a:t>[7] Gautam P, Sharma D. 2015. A Survey on Digital Image Steganography Techniques.</a:t>
            </a:r>
            <a:r>
              <a:rPr lang="id-ID" sz="1600" dirty="0"/>
              <a:t> </a:t>
            </a:r>
            <a:r>
              <a:rPr lang="en-GB" sz="1600" dirty="0"/>
              <a:t>International Journal of Electronics, Electrical and Computational System</a:t>
            </a:r>
            <a:r>
              <a:rPr lang="id-ID" sz="1600" dirty="0"/>
              <a:t> </a:t>
            </a:r>
            <a:r>
              <a:rPr lang="en-GB" sz="1600" dirty="0"/>
              <a:t>(IJEECS). ISSN: 2348-117X 4(11).</a:t>
            </a:r>
            <a:endParaRPr lang="id-ID" sz="1600" dirty="0"/>
          </a:p>
          <a:p>
            <a:pPr marL="0" indent="0" algn="just">
              <a:lnSpc>
                <a:spcPct val="170000"/>
              </a:lnSpc>
              <a:buNone/>
            </a:pPr>
            <a:r>
              <a:rPr lang="it-IT" sz="1600" dirty="0"/>
              <a:t>[8] Hermawati FA. 2013. Pengolahan Citra Digital. Yogyakarta. ANDI.</a:t>
            </a:r>
            <a:endParaRPr lang="id-ID" sz="1600" dirty="0"/>
          </a:p>
          <a:p>
            <a:pPr marL="0" indent="0" algn="just">
              <a:buNone/>
            </a:pPr>
            <a:r>
              <a:rPr lang="en-GB" sz="1600" dirty="0"/>
              <a:t>[9] Irfan. 2013. </a:t>
            </a:r>
            <a:r>
              <a:rPr lang="en-GB" sz="1600" dirty="0" err="1"/>
              <a:t>Penyembunyian</a:t>
            </a:r>
            <a:r>
              <a:rPr lang="en-GB" sz="1600" dirty="0"/>
              <a:t> </a:t>
            </a:r>
            <a:r>
              <a:rPr lang="en-GB" sz="1600" dirty="0" err="1"/>
              <a:t>Informasi</a:t>
            </a:r>
            <a:r>
              <a:rPr lang="en-GB" sz="1600" dirty="0"/>
              <a:t> (steganography) Gambar </a:t>
            </a:r>
            <a:r>
              <a:rPr lang="en-GB" sz="1600" dirty="0" err="1"/>
              <a:t>Menggunakan</a:t>
            </a:r>
            <a:r>
              <a:rPr lang="id-ID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LSB (Least Significant Bit). </a:t>
            </a:r>
            <a:r>
              <a:rPr lang="en-GB" sz="1600" dirty="0" err="1"/>
              <a:t>Rekayasa</a:t>
            </a:r>
            <a:r>
              <a:rPr lang="en-GB" sz="1600" dirty="0"/>
              <a:t> </a:t>
            </a:r>
            <a:r>
              <a:rPr lang="en-GB" sz="1600" dirty="0" err="1"/>
              <a:t>Teknologi</a:t>
            </a:r>
            <a:r>
              <a:rPr lang="en-GB" sz="1600" dirty="0"/>
              <a:t>. 5(1).</a:t>
            </a:r>
          </a:p>
          <a:p>
            <a:pPr marL="0" indent="0" algn="just">
              <a:buNone/>
            </a:pPr>
            <a:r>
              <a:rPr lang="en-GB" sz="1600" dirty="0"/>
              <a:t>[10] Joshi K, Yadav R. 2015. A New LSB-S Image Steganography Method Blend</a:t>
            </a:r>
            <a:r>
              <a:rPr lang="id-ID" sz="1600" dirty="0"/>
              <a:t> </a:t>
            </a:r>
            <a:r>
              <a:rPr lang="en-GB" sz="1600" dirty="0"/>
              <a:t>with Cryptography for Secret Communication. Third International Conference</a:t>
            </a:r>
            <a:r>
              <a:rPr lang="id-ID" sz="1600" dirty="0"/>
              <a:t> </a:t>
            </a:r>
            <a:r>
              <a:rPr lang="en-GB" sz="1600" dirty="0"/>
              <a:t>on Image </a:t>
            </a:r>
            <a:r>
              <a:rPr lang="en-GB" sz="1600" dirty="0" err="1"/>
              <a:t>Infomation</a:t>
            </a:r>
            <a:r>
              <a:rPr lang="en-GB" sz="1600" dirty="0"/>
              <a:t> Processing.</a:t>
            </a:r>
            <a:endParaRPr lang="id-ID" sz="1600" dirty="0"/>
          </a:p>
          <a:p>
            <a:pPr marL="0" indent="0" algn="just">
              <a:buNone/>
            </a:pPr>
            <a:r>
              <a:rPr lang="en-GB" sz="1600" dirty="0"/>
              <a:t>[11] Kessler GC. 2001. Steganography Hiding Data Within Data.</a:t>
            </a:r>
          </a:p>
          <a:p>
            <a:pPr marL="0" indent="0" algn="just">
              <a:buNone/>
            </a:pPr>
            <a:r>
              <a:rPr lang="en-GB" sz="1600" dirty="0"/>
              <a:t>[12] Kavitha, Kadam K, </a:t>
            </a:r>
            <a:r>
              <a:rPr lang="en-GB" sz="1600" dirty="0" err="1"/>
              <a:t>Koshti</a:t>
            </a:r>
            <a:r>
              <a:rPr lang="en-GB" sz="1600" dirty="0"/>
              <a:t> A, </a:t>
            </a:r>
            <a:r>
              <a:rPr lang="en-GB" sz="1600" dirty="0" err="1"/>
              <a:t>Dunghav</a:t>
            </a:r>
            <a:r>
              <a:rPr lang="en-GB" sz="1600" dirty="0"/>
              <a:t> P. 2012. Steganography Using Least</a:t>
            </a:r>
            <a:r>
              <a:rPr lang="id-ID" sz="1600" dirty="0"/>
              <a:t> </a:t>
            </a:r>
            <a:r>
              <a:rPr lang="en-GB" sz="1600" dirty="0" err="1"/>
              <a:t>Signicant</a:t>
            </a:r>
            <a:r>
              <a:rPr lang="en-GB" sz="1600" dirty="0"/>
              <a:t> Bit Algorithm. International Journal of Engineering Research and Applications</a:t>
            </a:r>
            <a:r>
              <a:rPr lang="id-ID" sz="1600" dirty="0"/>
              <a:t> </a:t>
            </a:r>
            <a:r>
              <a:rPr lang="en-GB" sz="1600" dirty="0"/>
              <a:t>(IJERA). 2(3): 338-341.</a:t>
            </a:r>
          </a:p>
          <a:p>
            <a:pPr marL="0" indent="0" algn="just">
              <a:buNone/>
            </a:pPr>
            <a:r>
              <a:rPr lang="en-GB" sz="1600" dirty="0"/>
              <a:t>[13] Munir R. 2004. </a:t>
            </a:r>
            <a:r>
              <a:rPr lang="en-GB" sz="1600" dirty="0" err="1"/>
              <a:t>Pengolahan</a:t>
            </a:r>
            <a:r>
              <a:rPr lang="en-GB" sz="1600" dirty="0"/>
              <a:t> Citra Digital. Bandung. </a:t>
            </a:r>
            <a:r>
              <a:rPr lang="en-GB" sz="1600" dirty="0" err="1"/>
              <a:t>Informatika</a:t>
            </a:r>
            <a:r>
              <a:rPr lang="en-GB" sz="1600" dirty="0"/>
              <a:t>.</a:t>
            </a:r>
          </a:p>
          <a:p>
            <a:pPr marL="0" indent="0" algn="just">
              <a:buNone/>
            </a:pPr>
            <a:r>
              <a:rPr lang="de-DE" sz="1600" dirty="0"/>
              <a:t>[14] Munir, R. 2006. Kriptografi. Bandung. Informatika.</a:t>
            </a:r>
            <a:endParaRPr lang="id-ID" sz="1600" dirty="0"/>
          </a:p>
          <a:p>
            <a:pPr marL="0" indent="0">
              <a:buNone/>
            </a:pPr>
            <a:r>
              <a:rPr lang="en-GB" sz="1600" dirty="0"/>
              <a:t>[15] </a:t>
            </a:r>
            <a:r>
              <a:rPr lang="en-GB" sz="1600" dirty="0" err="1"/>
              <a:t>Pakereng</a:t>
            </a:r>
            <a:r>
              <a:rPr lang="en-GB" sz="1600" dirty="0"/>
              <a:t> MAI, </a:t>
            </a:r>
            <a:r>
              <a:rPr lang="en-GB" sz="1600" dirty="0" err="1"/>
              <a:t>Beeh</a:t>
            </a:r>
            <a:r>
              <a:rPr lang="en-GB" sz="1600" dirty="0"/>
              <a:t> YR, </a:t>
            </a:r>
            <a:r>
              <a:rPr lang="en-GB" sz="1600" dirty="0" err="1"/>
              <a:t>Endrawan</a:t>
            </a:r>
            <a:r>
              <a:rPr lang="en-GB" sz="1600" dirty="0"/>
              <a:t> S. 2010. </a:t>
            </a:r>
            <a:r>
              <a:rPr lang="en-GB" sz="1600" dirty="0" err="1"/>
              <a:t>Perbandingan</a:t>
            </a:r>
            <a:r>
              <a:rPr lang="en-GB" sz="1600" dirty="0"/>
              <a:t>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id-ID" sz="1600" dirty="0"/>
              <a:t> </a:t>
            </a:r>
            <a:r>
              <a:rPr lang="en-GB" sz="1600" dirty="0"/>
              <a:t>Spread Spectrum dan Least Significant Bit (LSB) Antara Waktu Proses dan</a:t>
            </a:r>
            <a:r>
              <a:rPr lang="id-ID" sz="1600" dirty="0"/>
              <a:t> </a:t>
            </a:r>
            <a:r>
              <a:rPr lang="en-GB" sz="1600" dirty="0" err="1"/>
              <a:t>Ukuran</a:t>
            </a:r>
            <a:r>
              <a:rPr lang="en-GB" sz="1600" dirty="0"/>
              <a:t> File Gambar. </a:t>
            </a:r>
            <a:r>
              <a:rPr lang="en-GB" sz="1600" dirty="0" err="1"/>
              <a:t>Jurnal</a:t>
            </a:r>
            <a:r>
              <a:rPr lang="en-GB" sz="1600" dirty="0"/>
              <a:t> </a:t>
            </a:r>
            <a:r>
              <a:rPr lang="en-GB" sz="1600" dirty="0" err="1"/>
              <a:t>Infrmatika</a:t>
            </a:r>
            <a:r>
              <a:rPr lang="en-GB" sz="1600" dirty="0"/>
              <a:t>. 6(1).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7375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E7-F0F2-4F41-A96F-E686C21C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DAFTAR PUSTAKA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D0C6A-305B-4D80-9E91-A16DAD705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B38BC-0C8D-47D5-8713-2459715A6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393A3B-4D34-4F90-AE8C-B32BC5C12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009934"/>
            <a:ext cx="11251737" cy="515885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600" dirty="0"/>
              <a:t>[16] Pavani M, </a:t>
            </a:r>
            <a:r>
              <a:rPr lang="en-GB" sz="1600" dirty="0" err="1"/>
              <a:t>Naganjaneyulu</a:t>
            </a:r>
            <a:r>
              <a:rPr lang="en-GB" sz="1600" dirty="0"/>
              <a:t> S, </a:t>
            </a:r>
            <a:r>
              <a:rPr lang="en-GB" sz="1600" dirty="0" err="1"/>
              <a:t>Nagaraju</a:t>
            </a:r>
            <a:r>
              <a:rPr lang="en-GB" sz="1600" dirty="0"/>
              <a:t> C. 2013. A Survey on LSB Based Steganography</a:t>
            </a:r>
            <a:r>
              <a:rPr lang="id-ID" sz="1600" dirty="0"/>
              <a:t> </a:t>
            </a:r>
            <a:r>
              <a:rPr lang="en-GB" sz="1600" dirty="0"/>
              <a:t>Methods. International Journal Of Engineering And Computer Science.</a:t>
            </a:r>
            <a:r>
              <a:rPr lang="id-ID" sz="1600" dirty="0"/>
              <a:t> </a:t>
            </a:r>
            <a:r>
              <a:rPr lang="en-GB" sz="1600" dirty="0"/>
              <a:t>2(8): 2464-2467.</a:t>
            </a:r>
          </a:p>
          <a:p>
            <a:pPr marL="0" indent="0" algn="just">
              <a:buNone/>
            </a:pPr>
            <a:r>
              <a:rPr lang="en-GB" sz="1600" dirty="0"/>
              <a:t>[17] </a:t>
            </a:r>
            <a:r>
              <a:rPr lang="en-GB" sz="1600" dirty="0" err="1"/>
              <a:t>Prasetyo</a:t>
            </a:r>
            <a:r>
              <a:rPr lang="en-GB" sz="1600" dirty="0"/>
              <a:t> FP. 2010.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LSB denga Software</a:t>
            </a:r>
            <a:r>
              <a:rPr lang="id-ID" sz="1600" dirty="0"/>
              <a:t> </a:t>
            </a:r>
            <a:r>
              <a:rPr lang="en-GB" sz="1600" dirty="0" err="1"/>
              <a:t>Matlab</a:t>
            </a:r>
            <a:r>
              <a:rPr lang="en-GB" sz="1600" dirty="0"/>
              <a:t> [</a:t>
            </a:r>
            <a:r>
              <a:rPr lang="en-GB" sz="1600" dirty="0" err="1"/>
              <a:t>skripsi</a:t>
            </a:r>
            <a:r>
              <a:rPr lang="en-GB" sz="1600" dirty="0"/>
              <a:t>]. Jakarta: </a:t>
            </a:r>
            <a:r>
              <a:rPr lang="en-GB" sz="1600" dirty="0" err="1"/>
              <a:t>Fakultas</a:t>
            </a:r>
            <a:r>
              <a:rPr lang="en-GB" sz="1600" dirty="0"/>
              <a:t> </a:t>
            </a:r>
            <a:r>
              <a:rPr lang="en-GB" sz="1600" dirty="0" err="1"/>
              <a:t>Sains</a:t>
            </a:r>
            <a:r>
              <a:rPr lang="en-GB" sz="1600" dirty="0"/>
              <a:t> dan </a:t>
            </a:r>
            <a:r>
              <a:rPr lang="en-GB" sz="1600" dirty="0" err="1"/>
              <a:t>Teknologi</a:t>
            </a:r>
            <a:r>
              <a:rPr lang="en-GB" sz="1600" dirty="0"/>
              <a:t>. </a:t>
            </a:r>
            <a:r>
              <a:rPr lang="en-GB" sz="1600" dirty="0" err="1"/>
              <a:t>Universitas</a:t>
            </a:r>
            <a:r>
              <a:rPr lang="en-GB" sz="1600" dirty="0"/>
              <a:t> Islam Negeri</a:t>
            </a:r>
            <a:r>
              <a:rPr lang="id-ID" sz="1600" dirty="0"/>
              <a:t> </a:t>
            </a:r>
            <a:r>
              <a:rPr lang="en-GB" sz="1600" dirty="0" err="1"/>
              <a:t>Syarif</a:t>
            </a:r>
            <a:r>
              <a:rPr lang="en-GB" sz="1600" dirty="0"/>
              <a:t> </a:t>
            </a:r>
            <a:r>
              <a:rPr lang="en-GB" sz="1600" dirty="0" err="1"/>
              <a:t>Hidayatullah</a:t>
            </a:r>
            <a:r>
              <a:rPr lang="en-GB" sz="1600" dirty="0"/>
              <a:t> Jakarta.</a:t>
            </a:r>
          </a:p>
          <a:p>
            <a:pPr marL="0" indent="0" algn="just">
              <a:buNone/>
            </a:pPr>
            <a:r>
              <a:rPr lang="en-GB" sz="1600" dirty="0"/>
              <a:t>[18] </a:t>
            </a:r>
            <a:r>
              <a:rPr lang="en-GB" sz="1600" dirty="0" err="1"/>
              <a:t>Prayudi</a:t>
            </a:r>
            <a:r>
              <a:rPr lang="en-GB" sz="1600" dirty="0"/>
              <a:t> Y, </a:t>
            </a:r>
            <a:r>
              <a:rPr lang="en-GB" sz="1600" dirty="0" err="1"/>
              <a:t>Kuncoro</a:t>
            </a:r>
            <a:r>
              <a:rPr lang="en-GB" sz="1600" dirty="0"/>
              <a:t> PS. 2005. </a:t>
            </a:r>
            <a:r>
              <a:rPr lang="en-GB" sz="1600" dirty="0" err="1"/>
              <a:t>Implementasi</a:t>
            </a:r>
            <a:r>
              <a:rPr lang="en-GB" sz="1600" dirty="0"/>
              <a:t>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Teknik</a:t>
            </a:r>
            <a:r>
              <a:rPr lang="id-ID" sz="1600" dirty="0"/>
              <a:t> </a:t>
            </a:r>
            <a:r>
              <a:rPr lang="en-GB" sz="1600" dirty="0"/>
              <a:t>Adaptive Minimum Error Least Significant Bit Replacement (AMELSBR).</a:t>
            </a:r>
            <a:r>
              <a:rPr lang="id-ID" sz="1600" dirty="0"/>
              <a:t> </a:t>
            </a:r>
            <a:r>
              <a:rPr lang="en-GB" sz="1600" dirty="0"/>
              <a:t>Seminar </a:t>
            </a:r>
            <a:r>
              <a:rPr lang="en-GB" sz="1600" dirty="0" err="1"/>
              <a:t>Nasional</a:t>
            </a:r>
            <a:r>
              <a:rPr lang="en-GB" sz="1600" dirty="0"/>
              <a:t> </a:t>
            </a:r>
            <a:r>
              <a:rPr lang="en-GB" sz="1600" dirty="0" err="1"/>
              <a:t>Aplikasi</a:t>
            </a:r>
            <a:r>
              <a:rPr lang="en-GB" sz="1600" dirty="0"/>
              <a:t> </a:t>
            </a:r>
            <a:r>
              <a:rPr lang="en-GB" sz="1600" dirty="0" err="1"/>
              <a:t>Teknologi</a:t>
            </a:r>
            <a:r>
              <a:rPr lang="en-GB" sz="1600" dirty="0"/>
              <a:t> </a:t>
            </a:r>
            <a:r>
              <a:rPr lang="en-GB" sz="1600" dirty="0" err="1"/>
              <a:t>Informasi</a:t>
            </a:r>
            <a:r>
              <a:rPr lang="en-GB" sz="1600" dirty="0"/>
              <a:t>.</a:t>
            </a:r>
          </a:p>
          <a:p>
            <a:pPr marL="0" indent="0" algn="just">
              <a:buNone/>
            </a:pPr>
            <a:r>
              <a:rPr lang="en-GB" sz="1600" dirty="0"/>
              <a:t>[19] </a:t>
            </a:r>
            <a:r>
              <a:rPr lang="en-GB" sz="1600" dirty="0" err="1"/>
              <a:t>Rakhmat</a:t>
            </a:r>
            <a:r>
              <a:rPr lang="en-GB" sz="1600" dirty="0"/>
              <a:t> B, </a:t>
            </a:r>
            <a:r>
              <a:rPr lang="en-GB" sz="1600" dirty="0" err="1"/>
              <a:t>Fairuzabadi</a:t>
            </a:r>
            <a:r>
              <a:rPr lang="en-GB" sz="1600" dirty="0"/>
              <a:t> M. 2010. </a:t>
            </a:r>
            <a:r>
              <a:rPr lang="en-GB" sz="1600" dirty="0" err="1"/>
              <a:t>Steganografi</a:t>
            </a:r>
            <a:r>
              <a:rPr lang="en-GB" sz="1600" dirty="0"/>
              <a:t>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Least</a:t>
            </a:r>
            <a:r>
              <a:rPr lang="id-ID" sz="1600" dirty="0"/>
              <a:t> </a:t>
            </a:r>
            <a:r>
              <a:rPr lang="en-GB" sz="1600" dirty="0"/>
              <a:t>Significant Bit </a:t>
            </a:r>
            <a:r>
              <a:rPr lang="en-GB" sz="1600" dirty="0" err="1"/>
              <a:t>dengan</a:t>
            </a:r>
            <a:r>
              <a:rPr lang="en-GB" sz="1600" dirty="0"/>
              <a:t> </a:t>
            </a:r>
            <a:r>
              <a:rPr lang="en-GB" sz="1600" dirty="0" err="1"/>
              <a:t>Kombinasi</a:t>
            </a:r>
            <a:r>
              <a:rPr lang="en-GB" sz="1600" dirty="0"/>
              <a:t> </a:t>
            </a:r>
            <a:r>
              <a:rPr lang="en-GB" sz="1600" dirty="0" err="1"/>
              <a:t>Algoritma</a:t>
            </a:r>
            <a:r>
              <a:rPr lang="en-GB" sz="1600" dirty="0"/>
              <a:t> </a:t>
            </a:r>
            <a:r>
              <a:rPr lang="en-GB" sz="1600" dirty="0" err="1"/>
              <a:t>Kriptografi</a:t>
            </a:r>
            <a:r>
              <a:rPr lang="en-GB" sz="1600" dirty="0"/>
              <a:t> </a:t>
            </a:r>
            <a:r>
              <a:rPr lang="en-GB" sz="1600" dirty="0" err="1"/>
              <a:t>Vigenere</a:t>
            </a:r>
            <a:r>
              <a:rPr lang="en-GB" sz="1600" dirty="0"/>
              <a:t> dan RC4.</a:t>
            </a:r>
            <a:r>
              <a:rPr lang="id-ID" sz="1600" dirty="0"/>
              <a:t> </a:t>
            </a:r>
            <a:r>
              <a:rPr lang="en-GB" sz="1600" dirty="0" err="1"/>
              <a:t>Jurnal</a:t>
            </a:r>
            <a:r>
              <a:rPr lang="en-GB" sz="1600" dirty="0"/>
              <a:t> </a:t>
            </a:r>
            <a:r>
              <a:rPr lang="en-GB" sz="1600" dirty="0" err="1"/>
              <a:t>Dinamika</a:t>
            </a:r>
            <a:r>
              <a:rPr lang="en-GB" sz="1600" dirty="0"/>
              <a:t> </a:t>
            </a:r>
            <a:r>
              <a:rPr lang="en-GB" sz="1600" dirty="0" err="1"/>
              <a:t>Informatika</a:t>
            </a:r>
            <a:r>
              <a:rPr lang="en-GB" sz="1600" dirty="0"/>
              <a:t>. 5(2).</a:t>
            </a:r>
          </a:p>
          <a:p>
            <a:pPr marL="0" indent="0" algn="just">
              <a:buNone/>
            </a:pPr>
            <a:r>
              <a:rPr lang="en-GB" sz="1600" dirty="0"/>
              <a:t>[20] </a:t>
            </a:r>
            <a:r>
              <a:rPr lang="en-GB" sz="1600" dirty="0" err="1"/>
              <a:t>Setiana</a:t>
            </a:r>
            <a:r>
              <a:rPr lang="en-GB" sz="1600" dirty="0"/>
              <a:t>, </a:t>
            </a:r>
            <a:r>
              <a:rPr lang="en-GB" sz="1600" dirty="0" err="1"/>
              <a:t>Mahmudy</a:t>
            </a:r>
            <a:r>
              <a:rPr lang="en-GB" sz="1600" dirty="0"/>
              <a:t> WF. 2006. </a:t>
            </a:r>
            <a:r>
              <a:rPr lang="en-GB" sz="1600" dirty="0" err="1"/>
              <a:t>Steganografi</a:t>
            </a:r>
            <a:r>
              <a:rPr lang="en-GB" sz="1600" dirty="0"/>
              <a:t> Pada File Citra Bitmap 24 Bit </a:t>
            </a:r>
            <a:r>
              <a:rPr lang="en-GB" sz="1600" dirty="0" err="1"/>
              <a:t>Untuk</a:t>
            </a:r>
            <a:r>
              <a:rPr lang="id-ID" sz="1600" dirty="0"/>
              <a:t> </a:t>
            </a:r>
            <a:r>
              <a:rPr lang="en-GB" sz="1600" dirty="0" err="1"/>
              <a:t>Pengamanan</a:t>
            </a:r>
            <a:r>
              <a:rPr lang="en-GB" sz="1600" dirty="0"/>
              <a:t> Data </a:t>
            </a:r>
            <a:r>
              <a:rPr lang="en-GB" sz="1600" dirty="0" err="1"/>
              <a:t>Menggunakan</a:t>
            </a:r>
            <a:r>
              <a:rPr lang="en-GB" sz="1600" dirty="0"/>
              <a:t> </a:t>
            </a:r>
            <a:r>
              <a:rPr lang="en-GB" sz="1600" dirty="0" err="1"/>
              <a:t>Metode</a:t>
            </a:r>
            <a:r>
              <a:rPr lang="en-GB" sz="1600" dirty="0"/>
              <a:t> Least Significant Bit (LSB) Insertion.</a:t>
            </a:r>
            <a:r>
              <a:rPr lang="id-ID" sz="1600" dirty="0"/>
              <a:t> </a:t>
            </a:r>
            <a:r>
              <a:rPr lang="en-GB" sz="1600" dirty="0" err="1"/>
              <a:t>Kursor</a:t>
            </a:r>
            <a:r>
              <a:rPr lang="en-GB" sz="1600" dirty="0"/>
              <a:t>. 2(2): 38-44.</a:t>
            </a:r>
          </a:p>
          <a:p>
            <a:pPr marL="0" indent="0" algn="just">
              <a:buNone/>
            </a:pPr>
            <a:r>
              <a:rPr lang="en-GB" sz="1600" dirty="0"/>
              <a:t>[21] Table ASCII. (n.d.). Retrieved from http:https://theasciicode.com.ar/</a:t>
            </a:r>
          </a:p>
          <a:p>
            <a:pPr marL="0" indent="0" algn="just">
              <a:buNone/>
            </a:pPr>
            <a:r>
              <a:rPr lang="en-GB" sz="1600" dirty="0"/>
              <a:t>[22] Wikipedia. (n.d.). Retrieved from https://id.wikipedia.org/wiki/Steganografi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9654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image" title="abstract image">
            <a:extLst>
              <a:ext uri="{FF2B5EF4-FFF2-40B4-BE49-F238E27FC236}">
                <a16:creationId xmlns:a16="http://schemas.microsoft.com/office/drawing/2014/main" id="{BCF9593D-B6BD-4208-A4FF-8CFFE503475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73BD65-CFF3-40DD-939C-97A942BD80EE}"/>
              </a:ext>
            </a:extLst>
          </p:cNvPr>
          <p:cNvSpPr/>
          <p:nvPr/>
        </p:nvSpPr>
        <p:spPr>
          <a:xfrm>
            <a:off x="-71014" y="0"/>
            <a:ext cx="12263014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id-ID" dirty="0"/>
              <a:t>TERIMAKASIH </a:t>
            </a:r>
            <a:r>
              <a:rPr lang="id-ID" dirty="0">
                <a:sym typeface="Wingdings" panose="05000000000000000000" pitchFamily="2" charset="2"/>
              </a:rPr>
              <a:t></a:t>
            </a:r>
            <a:endParaRPr lang="en-US" dirty="0"/>
          </a:p>
        </p:txBody>
      </p:sp>
      <p:sp>
        <p:nvSpPr>
          <p:cNvPr id="29" name="Rectangle: Single Corner Snipped 28" descr="Footer accent square">
            <a:extLst>
              <a:ext uri="{FF2B5EF4-FFF2-40B4-BE49-F238E27FC236}">
                <a16:creationId xmlns:a16="http://schemas.microsoft.com/office/drawing/2014/main" id="{E01195D9-1845-4282-BE5B-F6B840BE40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6A6478-CD2B-4077-910A-3D006C82EB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TUJUAN PENELITIAN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5420697" cy="3676128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sv-SE" sz="2000" dirty="0"/>
              <a:t>Memberikan informasi bagaimana steganografi dapat</a:t>
            </a:r>
            <a:r>
              <a:rPr lang="id-ID" sz="2000" dirty="0"/>
              <a:t> </a:t>
            </a:r>
            <a:r>
              <a:rPr lang="sv-SE" sz="2000" dirty="0"/>
              <a:t>diimplementasikan ke dalam</a:t>
            </a:r>
            <a:r>
              <a:rPr lang="id-ID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i="1" dirty="0"/>
              <a:t>digital</a:t>
            </a:r>
            <a:r>
              <a:rPr lang="en-GB" sz="2000" dirty="0"/>
              <a:t> </a:t>
            </a:r>
            <a:r>
              <a:rPr lang="en-GB" sz="2000" dirty="0" err="1"/>
              <a:t>dengan</a:t>
            </a:r>
            <a:r>
              <a:rPr lang="en-GB" sz="2000" dirty="0"/>
              <a:t> </a:t>
            </a:r>
            <a:r>
              <a:rPr lang="en-GB" sz="2000" dirty="0" err="1"/>
              <a:t>menggunakan</a:t>
            </a:r>
            <a:r>
              <a:rPr lang="en-GB" sz="2000" dirty="0"/>
              <a:t> </a:t>
            </a:r>
            <a:r>
              <a:rPr lang="en-GB" sz="2000" dirty="0" err="1"/>
              <a:t>metode</a:t>
            </a:r>
            <a:r>
              <a:rPr lang="en-GB" sz="2000" dirty="0"/>
              <a:t> </a:t>
            </a:r>
            <a:r>
              <a:rPr lang="en-GB" sz="2000" i="1" dirty="0"/>
              <a:t>Least Significant Bit</a:t>
            </a:r>
            <a:r>
              <a:rPr lang="en-GB" sz="2000" dirty="0"/>
              <a:t>.</a:t>
            </a:r>
            <a:endParaRPr lang="id-ID" sz="2000" dirty="0"/>
          </a:p>
          <a:p>
            <a:pPr marL="457200" indent="-457200" algn="just">
              <a:buFont typeface="+mj-lt"/>
              <a:buAutoNum type="arabicPeriod"/>
            </a:pPr>
            <a:r>
              <a:rPr lang="en-GB" sz="2000" dirty="0" err="1"/>
              <a:t>Mengetahui</a:t>
            </a:r>
            <a:r>
              <a:rPr lang="en-GB" sz="2000" dirty="0"/>
              <a:t> </a:t>
            </a:r>
            <a:r>
              <a:rPr lang="en-GB" sz="2000" dirty="0" err="1"/>
              <a:t>perubahan</a:t>
            </a:r>
            <a:r>
              <a:rPr lang="en-GB" sz="2000" dirty="0"/>
              <a:t> yang </a:t>
            </a:r>
            <a:r>
              <a:rPr lang="en-GB" sz="2000" dirty="0" err="1"/>
              <a:t>terjadi</a:t>
            </a:r>
            <a:r>
              <a:rPr lang="en-GB" sz="2000" dirty="0"/>
              <a:t> </a:t>
            </a:r>
            <a:r>
              <a:rPr lang="en-GB" sz="2000" dirty="0" err="1"/>
              <a:t>dari</a:t>
            </a:r>
            <a:r>
              <a:rPr lang="en-GB" sz="2000" dirty="0"/>
              <a:t> </a:t>
            </a:r>
            <a:r>
              <a:rPr lang="en-GB" sz="2000" dirty="0" err="1"/>
              <a:t>hasil</a:t>
            </a:r>
            <a:r>
              <a:rPr lang="en-GB" sz="2000" dirty="0"/>
              <a:t> </a:t>
            </a:r>
            <a:r>
              <a:rPr lang="en-GB" sz="2000" dirty="0" err="1"/>
              <a:t>keluaran</a:t>
            </a:r>
            <a:r>
              <a:rPr lang="en-GB" sz="2000" dirty="0"/>
              <a:t> </a:t>
            </a:r>
            <a:r>
              <a:rPr lang="en-GB" sz="2000" i="1" dirty="0"/>
              <a:t>file</a:t>
            </a:r>
            <a:r>
              <a:rPr lang="en-GB" sz="2000" dirty="0"/>
              <a:t> </a:t>
            </a:r>
            <a:r>
              <a:rPr lang="en-GB" sz="2000" dirty="0" err="1"/>
              <a:t>citra</a:t>
            </a:r>
            <a:r>
              <a:rPr lang="en-GB" sz="2000" dirty="0"/>
              <a:t> </a:t>
            </a:r>
            <a:r>
              <a:rPr lang="en-GB" sz="2000" i="1" dirty="0"/>
              <a:t>digital</a:t>
            </a:r>
            <a:r>
              <a:rPr lang="en-GB" sz="20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A66075-29E8-4393-8405-445C612FB935}"/>
              </a:ext>
            </a:extLst>
          </p:cNvPr>
          <p:cNvGrpSpPr/>
          <p:nvPr/>
        </p:nvGrpSpPr>
        <p:grpSpPr>
          <a:xfrm>
            <a:off x="10676690" y="505229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F5042A-667C-4BF5-9E70-30813581E91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8FC8854F-BD9A-43A5-A6E9-1BF3CE1A480B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474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040283" y="252563"/>
            <a:ext cx="7433283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838" y="916440"/>
            <a:ext cx="6117771" cy="573989"/>
          </a:xfrm>
        </p:spPr>
        <p:txBody>
          <a:bodyPr/>
          <a:lstStyle/>
          <a:p>
            <a:r>
              <a:rPr lang="id-ID" dirty="0"/>
              <a:t>MANFAAT PENELITIAN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4838" y="1962673"/>
            <a:ext cx="8129049" cy="3676128"/>
          </a:xfrm>
        </p:spPr>
        <p:txBody>
          <a:bodyPr>
            <a:no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GB" sz="1800" dirty="0" err="1"/>
              <a:t>Bagi</a:t>
            </a:r>
            <a:r>
              <a:rPr lang="en-GB" sz="1800" dirty="0"/>
              <a:t> </a:t>
            </a:r>
            <a:r>
              <a:rPr lang="en-GB" sz="1800" dirty="0" err="1"/>
              <a:t>Penulis</a:t>
            </a:r>
            <a:r>
              <a:rPr lang="en-GB" sz="1800" dirty="0"/>
              <a:t>, </a:t>
            </a:r>
            <a:r>
              <a:rPr lang="en-GB" sz="1800" dirty="0" err="1"/>
              <a:t>diharapkan</a:t>
            </a:r>
            <a:r>
              <a:rPr lang="en-GB" sz="1800" dirty="0"/>
              <a:t> </a:t>
            </a:r>
            <a:r>
              <a:rPr lang="en-GB" sz="1800" dirty="0" err="1"/>
              <a:t>dapat</a:t>
            </a:r>
            <a:r>
              <a:rPr lang="en-GB" sz="1800" dirty="0"/>
              <a:t> </a:t>
            </a:r>
            <a:r>
              <a:rPr lang="en-GB" sz="1800" dirty="0" err="1"/>
              <a:t>menambah</a:t>
            </a:r>
            <a:r>
              <a:rPr lang="en-GB" sz="1800" dirty="0"/>
              <a:t> </a:t>
            </a:r>
            <a:r>
              <a:rPr lang="en-GB" sz="1800" dirty="0" err="1"/>
              <a:t>pengetahuan</a:t>
            </a:r>
            <a:r>
              <a:rPr lang="en-GB" sz="1800" dirty="0"/>
              <a:t> dan </a:t>
            </a:r>
            <a:r>
              <a:rPr lang="en-GB" sz="1800" dirty="0" err="1"/>
              <a:t>pemahaman</a:t>
            </a:r>
            <a:r>
              <a:rPr lang="en-GB" sz="1800" dirty="0"/>
              <a:t> </a:t>
            </a:r>
            <a:r>
              <a:rPr lang="en-GB" sz="1800" dirty="0" err="1"/>
              <a:t>tentang</a:t>
            </a:r>
            <a:r>
              <a:rPr lang="id-ID" sz="1800" dirty="0"/>
              <a:t> </a:t>
            </a:r>
            <a:r>
              <a:rPr lang="en-GB" sz="1800" dirty="0" err="1"/>
              <a:t>steganografi</a:t>
            </a:r>
            <a:r>
              <a:rPr lang="en-GB" sz="18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1800" dirty="0" err="1"/>
              <a:t>Bagi</a:t>
            </a:r>
            <a:r>
              <a:rPr lang="en-GB" sz="1800" dirty="0"/>
              <a:t> Program </a:t>
            </a:r>
            <a:r>
              <a:rPr lang="en-GB" sz="1800" dirty="0" err="1"/>
              <a:t>Studi</a:t>
            </a:r>
            <a:r>
              <a:rPr lang="en-GB" sz="1800" dirty="0"/>
              <a:t> </a:t>
            </a:r>
            <a:r>
              <a:rPr lang="en-GB" sz="1800" dirty="0" err="1"/>
              <a:t>Ilmu</a:t>
            </a:r>
            <a:r>
              <a:rPr lang="en-GB" sz="1800" dirty="0"/>
              <a:t> </a:t>
            </a:r>
            <a:r>
              <a:rPr lang="en-GB" sz="1800" dirty="0" err="1"/>
              <a:t>Komputer</a:t>
            </a:r>
            <a:r>
              <a:rPr lang="en-GB" sz="1800" dirty="0"/>
              <a:t>, </a:t>
            </a:r>
            <a:r>
              <a:rPr lang="en-GB" sz="1800" dirty="0" err="1"/>
              <a:t>Penulisan</a:t>
            </a:r>
            <a:r>
              <a:rPr lang="en-GB" sz="1800" dirty="0"/>
              <a:t> </a:t>
            </a:r>
            <a:r>
              <a:rPr lang="en-GB" sz="1800" dirty="0" err="1"/>
              <a:t>penelitian</a:t>
            </a:r>
            <a:r>
              <a:rPr lang="en-GB" sz="1800" dirty="0"/>
              <a:t> </a:t>
            </a:r>
            <a:r>
              <a:rPr lang="en-GB" sz="1800" dirty="0" err="1"/>
              <a:t>ini</a:t>
            </a:r>
            <a:r>
              <a:rPr lang="en-GB" sz="1800" dirty="0"/>
              <a:t> </a:t>
            </a:r>
            <a:r>
              <a:rPr lang="en-GB" sz="1800" dirty="0" err="1"/>
              <a:t>memberikan</a:t>
            </a:r>
            <a:r>
              <a:rPr lang="en-GB" sz="1800" dirty="0"/>
              <a:t> </a:t>
            </a:r>
            <a:r>
              <a:rPr lang="en-GB" sz="1800" dirty="0" err="1"/>
              <a:t>gambaran</a:t>
            </a:r>
            <a:r>
              <a:rPr lang="id-ID" sz="1800" dirty="0"/>
              <a:t> </a:t>
            </a:r>
            <a:r>
              <a:rPr lang="en-GB" sz="1800" dirty="0" err="1"/>
              <a:t>bagi</a:t>
            </a:r>
            <a:r>
              <a:rPr lang="en-GB" sz="1800" dirty="0"/>
              <a:t> </a:t>
            </a:r>
            <a:r>
              <a:rPr lang="en-GB" sz="1800" dirty="0" err="1"/>
              <a:t>seluruh</a:t>
            </a:r>
            <a:r>
              <a:rPr lang="en-GB" sz="1800" dirty="0"/>
              <a:t> </a:t>
            </a:r>
            <a:r>
              <a:rPr lang="en-GB" sz="1800" dirty="0" err="1"/>
              <a:t>mahasiswa</a:t>
            </a:r>
            <a:r>
              <a:rPr lang="en-GB" sz="1800" dirty="0"/>
              <a:t> </a:t>
            </a:r>
            <a:r>
              <a:rPr lang="en-GB" sz="1800" dirty="0" err="1"/>
              <a:t>khususnya</a:t>
            </a:r>
            <a:r>
              <a:rPr lang="en-GB" sz="1800" dirty="0"/>
              <a:t> </a:t>
            </a:r>
            <a:r>
              <a:rPr lang="en-GB" sz="1800" dirty="0" err="1"/>
              <a:t>bagi</a:t>
            </a:r>
            <a:r>
              <a:rPr lang="en-GB" sz="1800" dirty="0"/>
              <a:t> </a:t>
            </a:r>
            <a:r>
              <a:rPr lang="en-GB" sz="1800" dirty="0" err="1"/>
              <a:t>mahasiswa</a:t>
            </a:r>
            <a:r>
              <a:rPr lang="en-GB" sz="1800" dirty="0"/>
              <a:t> program </a:t>
            </a:r>
            <a:r>
              <a:rPr lang="en-GB" sz="1800" dirty="0" err="1"/>
              <a:t>studi</a:t>
            </a:r>
            <a:r>
              <a:rPr lang="en-GB" sz="1800" dirty="0"/>
              <a:t> </a:t>
            </a:r>
            <a:r>
              <a:rPr lang="en-GB" sz="1800" dirty="0" err="1"/>
              <a:t>Ilmu</a:t>
            </a:r>
            <a:r>
              <a:rPr lang="id-ID" sz="1800" dirty="0"/>
              <a:t> </a:t>
            </a:r>
            <a:r>
              <a:rPr lang="sv-SE" sz="1800" dirty="0"/>
              <a:t>Komputer Universitas Negeri Jakarta tentang bagaimana stega</a:t>
            </a:r>
            <a:r>
              <a:rPr lang="id-ID" sz="1800" dirty="0"/>
              <a:t>n</a:t>
            </a:r>
            <a:r>
              <a:rPr lang="sv-SE" sz="1800" dirty="0"/>
              <a:t>ografi dalam </a:t>
            </a:r>
            <a:r>
              <a:rPr lang="sv-SE" sz="1800" i="1" dirty="0"/>
              <a:t>file</a:t>
            </a:r>
            <a:r>
              <a:rPr lang="id-ID" sz="1800" dirty="0"/>
              <a:t> </a:t>
            </a:r>
            <a:r>
              <a:rPr lang="en-GB" sz="1800" dirty="0" err="1"/>
              <a:t>citra</a:t>
            </a:r>
            <a:r>
              <a:rPr lang="en-GB" sz="1800" dirty="0"/>
              <a:t> </a:t>
            </a:r>
            <a:r>
              <a:rPr lang="en-GB" sz="1800" i="1" dirty="0"/>
              <a:t>digital</a:t>
            </a:r>
            <a:r>
              <a:rPr lang="en-GB" sz="18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sv-SE" sz="1800" dirty="0"/>
              <a:t>Bagi Masyarakat, diharapkan dapat menjadi salah satu solusi dalam mengamankan</a:t>
            </a:r>
            <a:r>
              <a:rPr lang="id-ID" sz="1800" dirty="0"/>
              <a:t> </a:t>
            </a:r>
            <a:r>
              <a:rPr lang="en-GB" sz="1800" i="1" dirty="0"/>
              <a:t>file</a:t>
            </a:r>
            <a:r>
              <a:rPr lang="en-GB" sz="1800" dirty="0"/>
              <a:t> </a:t>
            </a:r>
            <a:r>
              <a:rPr lang="en-GB" sz="1800" dirty="0" err="1"/>
              <a:t>mereka</a:t>
            </a:r>
            <a:r>
              <a:rPr lang="en-GB" sz="1800" dirty="0"/>
              <a:t> </a:t>
            </a:r>
            <a:r>
              <a:rPr lang="en-GB" sz="1800" dirty="0" err="1"/>
              <a:t>dari</a:t>
            </a:r>
            <a:r>
              <a:rPr lang="en-GB" sz="1800" dirty="0"/>
              <a:t> orang-orang yang </a:t>
            </a:r>
            <a:r>
              <a:rPr lang="en-GB" sz="1800" dirty="0" err="1"/>
              <a:t>tidak</a:t>
            </a:r>
            <a:r>
              <a:rPr lang="en-GB" sz="1800" dirty="0"/>
              <a:t> </a:t>
            </a:r>
            <a:r>
              <a:rPr lang="en-GB" sz="1800" dirty="0" err="1"/>
              <a:t>mempunyai</a:t>
            </a:r>
            <a:r>
              <a:rPr lang="en-GB" sz="1800" dirty="0"/>
              <a:t> </a:t>
            </a:r>
            <a:r>
              <a:rPr lang="en-GB" sz="1800" dirty="0" err="1"/>
              <a:t>hak</a:t>
            </a:r>
            <a:r>
              <a:rPr lang="en-GB" sz="1800" dirty="0"/>
              <a:t> </a:t>
            </a:r>
            <a:r>
              <a:rPr lang="en-GB" sz="1800" dirty="0" err="1"/>
              <a:t>untuk</a:t>
            </a:r>
            <a:r>
              <a:rPr lang="en-GB" sz="1800" dirty="0"/>
              <a:t> </a:t>
            </a:r>
            <a:r>
              <a:rPr lang="en-GB" sz="1800" dirty="0" err="1"/>
              <a:t>melihatnya</a:t>
            </a:r>
            <a:r>
              <a:rPr lang="en-GB" sz="1800" dirty="0"/>
              <a:t>.</a:t>
            </a:r>
            <a:endParaRPr lang="en-US" sz="18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8" y="634149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3533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1B4519-F4ED-4975-94BD-BCD2C610F91C}"/>
              </a:ext>
            </a:extLst>
          </p:cNvPr>
          <p:cNvGrpSpPr/>
          <p:nvPr/>
        </p:nvGrpSpPr>
        <p:grpSpPr>
          <a:xfrm>
            <a:off x="10685712" y="506818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EC8BB27-43D1-47A0-9ECF-8B28C2E5001F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CBE8761F-415A-4148-A6DA-8993FA30A6A4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1374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81A2DCC4-678E-4F5B-B305-FA52F5FF5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908FF0-1F83-4DE9-B48E-CB646B5E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FEBE39E3-389E-424A-BBC8-D103BC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26A1-4E90-405A-AE28-5500B0A362E3}"/>
              </a:ext>
            </a:extLst>
          </p:cNvPr>
          <p:cNvSpPr/>
          <p:nvPr/>
        </p:nvSpPr>
        <p:spPr>
          <a:xfrm flipH="1">
            <a:off x="3331214" y="2160362"/>
            <a:ext cx="5386926" cy="213159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Rectangle 9" descr="Open square accent block">
            <a:extLst>
              <a:ext uri="{FF2B5EF4-FFF2-40B4-BE49-F238E27FC236}">
                <a16:creationId xmlns:a16="http://schemas.microsoft.com/office/drawing/2014/main" id="{0783A1B7-34FF-4F2F-A68D-A3D22C770FCB}"/>
              </a:ext>
            </a:extLst>
          </p:cNvPr>
          <p:cNvSpPr/>
          <p:nvPr/>
        </p:nvSpPr>
        <p:spPr>
          <a:xfrm flipH="1">
            <a:off x="791413" y="502215"/>
            <a:ext cx="10638585" cy="5706080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White background block">
            <a:extLst>
              <a:ext uri="{FF2B5EF4-FFF2-40B4-BE49-F238E27FC236}">
                <a16:creationId xmlns:a16="http://schemas.microsoft.com/office/drawing/2014/main" id="{3C1F0EB8-D260-4FB6-ACF6-6E86B9A02919}"/>
              </a:ext>
            </a:extLst>
          </p:cNvPr>
          <p:cNvSpPr/>
          <p:nvPr/>
        </p:nvSpPr>
        <p:spPr>
          <a:xfrm>
            <a:off x="3597480" y="2307573"/>
            <a:ext cx="5386924" cy="26340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4079284" y="2755463"/>
            <a:ext cx="4423315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BAB II</a:t>
            </a:r>
          </a:p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id-ID" sz="3200" b="1" dirty="0">
                <a:solidFill>
                  <a:srgbClr val="2F3342"/>
                </a:solidFill>
                <a:latin typeface="+mj-lt"/>
                <a:cs typeface="Gill Sans" panose="020B0502020104020203" pitchFamily="34" charset="-79"/>
              </a:rPr>
              <a:t>KAJIAN TEORI</a:t>
            </a:r>
            <a:endParaRPr lang="en-US" sz="1200" dirty="0">
              <a:solidFill>
                <a:srgbClr val="2F3342"/>
              </a:solidFill>
              <a:latin typeface="+mj-lt"/>
            </a:endParaRPr>
          </a:p>
        </p:txBody>
      </p:sp>
      <p:sp>
        <p:nvSpPr>
          <p:cNvPr id="13" name="Rectangle: Single Corner Snipped 12" descr="Footer accent box">
            <a:extLst>
              <a:ext uri="{FF2B5EF4-FFF2-40B4-BE49-F238E27FC236}">
                <a16:creationId xmlns:a16="http://schemas.microsoft.com/office/drawing/2014/main" id="{B36D0ADB-FA1F-4489-86B3-B4A6906DB881}"/>
              </a:ext>
            </a:extLst>
          </p:cNvPr>
          <p:cNvSpPr/>
          <p:nvPr/>
        </p:nvSpPr>
        <p:spPr>
          <a:xfrm flipH="1">
            <a:off x="11549268" y="6356350"/>
            <a:ext cx="672142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3C8AE-92D1-4381-AB5D-D73573EB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4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 descr="Accent squares:  dark black open shape, shaded green block, and white block with text placeholder.">
            <a:extLst>
              <a:ext uri="{FF2B5EF4-FFF2-40B4-BE49-F238E27FC236}">
                <a16:creationId xmlns:a16="http://schemas.microsoft.com/office/drawing/2014/main" id="{CDA17D7C-7C63-439C-8B50-C9B0F0F9AAF7}"/>
              </a:ext>
            </a:extLst>
          </p:cNvPr>
          <p:cNvGrpSpPr/>
          <p:nvPr/>
        </p:nvGrpSpPr>
        <p:grpSpPr>
          <a:xfrm flipH="1">
            <a:off x="1080655" y="252563"/>
            <a:ext cx="10468612" cy="5995838"/>
            <a:chOff x="252031" y="391887"/>
            <a:chExt cx="7433283" cy="621574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234" y="881703"/>
            <a:ext cx="6117771" cy="573989"/>
          </a:xfrm>
        </p:spPr>
        <p:txBody>
          <a:bodyPr/>
          <a:lstStyle/>
          <a:p>
            <a:pPr algn="l"/>
            <a:r>
              <a:rPr lang="id-ID" dirty="0"/>
              <a:t>STEGANOGRAFI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7783" y="1962672"/>
            <a:ext cx="8243454" cy="404421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dirty="0" err="1"/>
              <a:t>Menurut</a:t>
            </a:r>
            <a:r>
              <a:rPr lang="en-GB" sz="2000" dirty="0"/>
              <a:t> Gary C. Kessler </a:t>
            </a:r>
            <a:r>
              <a:rPr lang="en-GB" sz="2000" dirty="0" err="1"/>
              <a:t>dalam</a:t>
            </a:r>
            <a:r>
              <a:rPr lang="en-GB" sz="2000" dirty="0"/>
              <a:t> </a:t>
            </a:r>
            <a:r>
              <a:rPr lang="en-GB" sz="2000" dirty="0" err="1"/>
              <a:t>jurnalnya</a:t>
            </a:r>
            <a:r>
              <a:rPr lang="en-GB" sz="2000" dirty="0"/>
              <a:t> </a:t>
            </a:r>
            <a:r>
              <a:rPr lang="en-GB" sz="2000" i="1" dirty="0"/>
              <a:t>Steganography Hiding Data Within</a:t>
            </a:r>
            <a:r>
              <a:rPr lang="id-ID" sz="2000" i="1" dirty="0"/>
              <a:t> </a:t>
            </a:r>
            <a:r>
              <a:rPr lang="en-GB" sz="2000" i="1" dirty="0"/>
              <a:t>Data</a:t>
            </a:r>
            <a:r>
              <a:rPr lang="en-GB" sz="2000" dirty="0"/>
              <a:t>:</a:t>
            </a:r>
            <a:endParaRPr lang="id-ID" sz="2000" dirty="0"/>
          </a:p>
          <a:p>
            <a:pPr marL="0" indent="0" algn="just">
              <a:buNone/>
            </a:pPr>
            <a:r>
              <a:rPr lang="id-ID" sz="2000" dirty="0"/>
              <a:t>	</a:t>
            </a:r>
            <a:r>
              <a:rPr lang="en-GB" sz="2000" dirty="0"/>
              <a:t>"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dirty="0" err="1"/>
              <a:t>ilmu</a:t>
            </a:r>
            <a:r>
              <a:rPr lang="en-GB" sz="2000" dirty="0"/>
              <a:t> </a:t>
            </a:r>
            <a:r>
              <a:rPr lang="en-GB" sz="2000" dirty="0" err="1"/>
              <a:t>menyembunyikan</a:t>
            </a:r>
            <a:r>
              <a:rPr lang="en-GB" sz="2000" dirty="0"/>
              <a:t> </a:t>
            </a:r>
            <a:r>
              <a:rPr lang="en-GB" sz="2000" dirty="0" err="1"/>
              <a:t>informasi</a:t>
            </a:r>
            <a:r>
              <a:rPr lang="en-GB" sz="2000" dirty="0"/>
              <a:t>. </a:t>
            </a:r>
            <a:r>
              <a:rPr lang="en-GB" sz="2000" dirty="0" err="1"/>
              <a:t>Tujuan</a:t>
            </a:r>
            <a:r>
              <a:rPr lang="en-GB" sz="2000" dirty="0"/>
              <a:t> </a:t>
            </a:r>
            <a:r>
              <a:rPr lang="en-GB" sz="2000" dirty="0" err="1"/>
              <a:t>steganografi</a:t>
            </a:r>
            <a:r>
              <a:rPr lang="id-ID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dirty="0" err="1"/>
              <a:t>untuk</a:t>
            </a:r>
            <a:r>
              <a:rPr lang="en-GB" sz="2000" dirty="0"/>
              <a:t> </a:t>
            </a:r>
            <a:r>
              <a:rPr lang="en-GB" sz="2000" dirty="0" err="1"/>
              <a:t>menyembunyikan</a:t>
            </a:r>
            <a:r>
              <a:rPr lang="en-GB" sz="2000" dirty="0"/>
              <a:t> data </a:t>
            </a:r>
            <a:r>
              <a:rPr lang="en-GB" sz="2000" dirty="0" err="1"/>
              <a:t>dari</a:t>
            </a:r>
            <a:r>
              <a:rPr lang="en-GB" sz="2000" dirty="0"/>
              <a:t> </a:t>
            </a:r>
            <a:r>
              <a:rPr lang="en-GB" sz="2000" dirty="0" err="1"/>
              <a:t>pihak</a:t>
            </a:r>
            <a:r>
              <a:rPr lang="en-GB" sz="2000" dirty="0"/>
              <a:t> </a:t>
            </a:r>
            <a:r>
              <a:rPr lang="en-GB" sz="2000" dirty="0" err="1"/>
              <a:t>ketiga</a:t>
            </a:r>
            <a:r>
              <a:rPr lang="en-GB" sz="2000" dirty="0"/>
              <a:t>." [11].</a:t>
            </a:r>
            <a:endParaRPr lang="id-ID" sz="2000" dirty="0"/>
          </a:p>
          <a:p>
            <a:pPr marL="0" indent="0" algn="just">
              <a:buNone/>
            </a:pPr>
            <a:r>
              <a:rPr lang="en-GB" sz="2000" dirty="0" err="1"/>
              <a:t>Secara</a:t>
            </a:r>
            <a:r>
              <a:rPr lang="en-GB" sz="2000" dirty="0"/>
              <a:t> </a:t>
            </a:r>
            <a:r>
              <a:rPr lang="en-GB" sz="2000" dirty="0" err="1"/>
              <a:t>umum</a:t>
            </a:r>
            <a:r>
              <a:rPr lang="en-GB" sz="2000" dirty="0"/>
              <a:t>, </a:t>
            </a:r>
            <a:r>
              <a:rPr lang="en-GB" sz="2000" dirty="0" err="1"/>
              <a:t>steganografi</a:t>
            </a:r>
            <a:r>
              <a:rPr lang="en-GB" sz="2000" dirty="0"/>
              <a:t> </a:t>
            </a:r>
            <a:r>
              <a:rPr lang="en-GB" sz="2000" dirty="0" err="1"/>
              <a:t>adalah</a:t>
            </a:r>
            <a:r>
              <a:rPr lang="en-GB" sz="2000" dirty="0"/>
              <a:t> </a:t>
            </a:r>
            <a:r>
              <a:rPr lang="en-GB" sz="2000" dirty="0" err="1"/>
              <a:t>seni</a:t>
            </a:r>
            <a:r>
              <a:rPr lang="en-GB" sz="2000" dirty="0"/>
              <a:t> </a:t>
            </a:r>
            <a:r>
              <a:rPr lang="en-GB" sz="2000" dirty="0" err="1"/>
              <a:t>untuk</a:t>
            </a:r>
            <a:r>
              <a:rPr lang="en-GB" sz="2000" dirty="0"/>
              <a:t> </a:t>
            </a:r>
            <a:r>
              <a:rPr lang="en-GB" sz="2000" dirty="0" err="1"/>
              <a:t>menyembunyikan</a:t>
            </a:r>
            <a:r>
              <a:rPr lang="en-GB" sz="2000" dirty="0"/>
              <a:t> </a:t>
            </a:r>
            <a:r>
              <a:rPr lang="en-GB" sz="2000" dirty="0" err="1"/>
              <a:t>pesan</a:t>
            </a:r>
            <a:r>
              <a:rPr lang="en-GB" sz="2000" dirty="0"/>
              <a:t> </a:t>
            </a:r>
            <a:r>
              <a:rPr lang="en-GB" sz="2000" dirty="0" err="1"/>
              <a:t>ke</a:t>
            </a:r>
            <a:r>
              <a:rPr lang="en-GB" sz="2000" dirty="0"/>
              <a:t> </a:t>
            </a:r>
            <a:r>
              <a:rPr lang="en-GB" sz="2000" dirty="0" err="1"/>
              <a:t>dalam</a:t>
            </a:r>
            <a:r>
              <a:rPr lang="id-ID" sz="2000" dirty="0"/>
              <a:t> </a:t>
            </a:r>
            <a:r>
              <a:rPr lang="en-GB" sz="2000" dirty="0"/>
              <a:t>media lain </a:t>
            </a:r>
            <a:r>
              <a:rPr lang="en-GB" sz="2000" dirty="0" err="1"/>
              <a:t>sedemikian</a:t>
            </a:r>
            <a:r>
              <a:rPr lang="en-GB" sz="2000" dirty="0"/>
              <a:t> </a:t>
            </a:r>
            <a:r>
              <a:rPr lang="en-GB" sz="2000" dirty="0" err="1"/>
              <a:t>rupa</a:t>
            </a:r>
            <a:r>
              <a:rPr lang="en-GB" sz="2000" dirty="0"/>
              <a:t> </a:t>
            </a:r>
            <a:r>
              <a:rPr lang="en-GB" sz="2000" dirty="0" err="1"/>
              <a:t>sehingga</a:t>
            </a:r>
            <a:r>
              <a:rPr lang="en-GB" sz="2000" dirty="0"/>
              <a:t> </a:t>
            </a:r>
            <a:r>
              <a:rPr lang="en-GB" sz="2000" dirty="0" err="1"/>
              <a:t>membuat</a:t>
            </a:r>
            <a:r>
              <a:rPr lang="en-GB" sz="2000" dirty="0"/>
              <a:t> orang lain </a:t>
            </a:r>
            <a:r>
              <a:rPr lang="en-GB" sz="2000" dirty="0" err="1"/>
              <a:t>tidak</a:t>
            </a:r>
            <a:r>
              <a:rPr lang="en-GB" sz="2000" dirty="0"/>
              <a:t> </a:t>
            </a:r>
            <a:r>
              <a:rPr lang="en-GB" sz="2000" dirty="0" err="1"/>
              <a:t>menyadari</a:t>
            </a:r>
            <a:r>
              <a:rPr lang="en-GB" sz="2000" dirty="0"/>
              <a:t> </a:t>
            </a:r>
            <a:r>
              <a:rPr lang="en-GB" sz="2000" dirty="0" err="1"/>
              <a:t>adanya</a:t>
            </a:r>
            <a:r>
              <a:rPr lang="id-ID" sz="2000" dirty="0"/>
              <a:t> </a:t>
            </a:r>
            <a:r>
              <a:rPr lang="en-GB" sz="2000" dirty="0" err="1"/>
              <a:t>pesan</a:t>
            </a:r>
            <a:r>
              <a:rPr lang="en-GB" sz="2000" dirty="0"/>
              <a:t> di media </a:t>
            </a:r>
            <a:r>
              <a:rPr lang="en-GB" sz="2000" dirty="0" err="1"/>
              <a:t>tersebut</a:t>
            </a:r>
            <a:r>
              <a:rPr lang="en-GB" sz="2000" dirty="0"/>
              <a:t>.</a:t>
            </a:r>
            <a:endParaRPr lang="en-US" sz="2000" dirty="0"/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851F9C8F-B284-4FE9-A76C-49BE3BEE3853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5EF0122-21C6-4139-B8D0-688B2553C48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A66075-29E8-4393-8405-445C612FB935}"/>
              </a:ext>
            </a:extLst>
          </p:cNvPr>
          <p:cNvGrpSpPr/>
          <p:nvPr/>
        </p:nvGrpSpPr>
        <p:grpSpPr>
          <a:xfrm>
            <a:off x="10625255" y="505229"/>
            <a:ext cx="1017472" cy="1017472"/>
            <a:chOff x="5483" y="71011"/>
            <a:chExt cx="1017472" cy="10174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F5042A-667C-4BF5-9E70-30813581E914}"/>
                </a:ext>
              </a:extLst>
            </p:cNvPr>
            <p:cNvSpPr/>
            <p:nvPr/>
          </p:nvSpPr>
          <p:spPr>
            <a:xfrm>
              <a:off x="5483" y="71011"/>
              <a:ext cx="1017472" cy="101747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8FC8854F-BD9A-43A5-A6E9-1BF3CE1A480B}"/>
                </a:ext>
              </a:extLst>
            </p:cNvPr>
            <p:cNvSpPr txBox="1"/>
            <p:nvPr/>
          </p:nvSpPr>
          <p:spPr>
            <a:xfrm>
              <a:off x="154488" y="220016"/>
              <a:ext cx="719462" cy="7194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BAB</a:t>
              </a:r>
            </a:p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2100" kern="1200" dirty="0"/>
                <a:t>II</a:t>
              </a:r>
              <a:endParaRPr lang="en-US" sz="21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6438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-01_Presentation_AS - v5.potx" id="{D1728EAB-6DC1-4913-AEDC-4F53919AA0E3}" vid="{CBF1B8A6-9487-4F94-BCB2-B13D930A79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3075</Words>
  <Application>Microsoft Office PowerPoint</Application>
  <PresentationFormat>Widescreen</PresentationFormat>
  <Paragraphs>3257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Bebas</vt:lpstr>
      <vt:lpstr>Calibri</vt:lpstr>
      <vt:lpstr>Gill Sans</vt:lpstr>
      <vt:lpstr>Wingdings</vt:lpstr>
      <vt:lpstr>Office Theme</vt:lpstr>
      <vt:lpstr>Implementasi steganografi pada citra digital dengan metode Least significant bit</vt:lpstr>
      <vt:lpstr>PowerPoint Presentation</vt:lpstr>
      <vt:lpstr>Title</vt:lpstr>
      <vt:lpstr>LATAR BELAKANG</vt:lpstr>
      <vt:lpstr>PERUMUSAN MASALAH</vt:lpstr>
      <vt:lpstr>TUJUAN PENELITIAN</vt:lpstr>
      <vt:lpstr>MANFAAT PENELITIAN</vt:lpstr>
      <vt:lpstr>Title</vt:lpstr>
      <vt:lpstr>STEGANOGRAFI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Berdasarkan ranah operasinya</vt:lpstr>
      <vt:lpstr>PowerPoint Presentation</vt:lpstr>
      <vt:lpstr>PowerPoint Presentation</vt:lpstr>
      <vt:lpstr>PowerPoint Presentation</vt:lpstr>
      <vt:lpstr>PowerPoint Presentation</vt:lpstr>
      <vt:lpstr>Least significant bit</vt:lpstr>
      <vt:lpstr>Least significant bit</vt:lpstr>
      <vt:lpstr>PowerPoint Presentation</vt:lpstr>
      <vt:lpstr>Citra digital</vt:lpstr>
      <vt:lpstr>Citra digital</vt:lpstr>
      <vt:lpstr>Pengolahan citra</vt:lpstr>
      <vt:lpstr>PowerPoint Presentation</vt:lpstr>
      <vt:lpstr>PowerPoint Presentation</vt:lpstr>
      <vt:lpstr>PowerPoint Presentation</vt:lpstr>
      <vt:lpstr>Perbedaan pada Format file citra digital</vt:lpstr>
      <vt:lpstr>Title</vt:lpstr>
      <vt:lpstr>PowerPoint Presentation</vt:lpstr>
      <vt:lpstr>Title</vt:lpstr>
      <vt:lpstr>GUI STEGANOGRAFI</vt:lpstr>
      <vt:lpstr>GUI – COVER IMAGE</vt:lpstr>
      <vt:lpstr>GUI – encoding</vt:lpstr>
      <vt:lpstr>GUI – decoding</vt:lpstr>
      <vt:lpstr>Hasil steganografi</vt:lpstr>
      <vt:lpstr>Hasil steganografi</vt:lpstr>
      <vt:lpstr>Hasil steganografi</vt:lpstr>
      <vt:lpstr>Hasil steganografi</vt:lpstr>
      <vt:lpstr>Hasil steganografi</vt:lpstr>
      <vt:lpstr>Hasil steganografi</vt:lpstr>
      <vt:lpstr>Hasil steganografi</vt:lpstr>
      <vt:lpstr>Hasil steganografi</vt:lpstr>
      <vt:lpstr>PowerPoint Presentation</vt:lpstr>
      <vt:lpstr>Title</vt:lpstr>
      <vt:lpstr>KESIMPULAN</vt:lpstr>
      <vt:lpstr>SARAN</vt:lpstr>
      <vt:lpstr>DAFTAR PUSTAKA</vt:lpstr>
      <vt:lpstr>DAFTAR PUSTAKA</vt:lpstr>
      <vt:lpstr>DAFTAR PUSTAKA</vt:lpstr>
      <vt:lpstr>TERIMAKASIH 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2018-08-07T07:19:11Z</dcterms:created>
  <dcterms:modified xsi:type="dcterms:W3CDTF">2018-08-08T16:25:41Z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2018-08-01T18:32:06.5268786Z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